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3661" r:id="rId5"/>
  </p:sldMasterIdLst>
  <p:notesMasterIdLst>
    <p:notesMasterId r:id="rId43"/>
  </p:notesMasterIdLst>
  <p:handoutMasterIdLst>
    <p:handoutMasterId r:id="rId44"/>
  </p:handoutMasterIdLst>
  <p:sldIdLst>
    <p:sldId id="283" r:id="rId6"/>
    <p:sldId id="256" r:id="rId7"/>
    <p:sldId id="304" r:id="rId8"/>
    <p:sldId id="298" r:id="rId9"/>
    <p:sldId id="299" r:id="rId10"/>
    <p:sldId id="300" r:id="rId11"/>
    <p:sldId id="301" r:id="rId12"/>
    <p:sldId id="302" r:id="rId13"/>
    <p:sldId id="303" r:id="rId14"/>
    <p:sldId id="295" r:id="rId15"/>
    <p:sldId id="264" r:id="rId16"/>
    <p:sldId id="310" r:id="rId17"/>
    <p:sldId id="308" r:id="rId18"/>
    <p:sldId id="309" r:id="rId19"/>
    <p:sldId id="305" r:id="rId20"/>
    <p:sldId id="306" r:id="rId21"/>
    <p:sldId id="307" r:id="rId22"/>
    <p:sldId id="292" r:id="rId23"/>
    <p:sldId id="296" r:id="rId24"/>
    <p:sldId id="297" r:id="rId25"/>
    <p:sldId id="313" r:id="rId26"/>
    <p:sldId id="261" r:id="rId27"/>
    <p:sldId id="272" r:id="rId28"/>
    <p:sldId id="267" r:id="rId29"/>
    <p:sldId id="269" r:id="rId30"/>
    <p:sldId id="263" r:id="rId31"/>
    <p:sldId id="273" r:id="rId32"/>
    <p:sldId id="265" r:id="rId33"/>
    <p:sldId id="274" r:id="rId34"/>
    <p:sldId id="276" r:id="rId35"/>
    <p:sldId id="275" r:id="rId36"/>
    <p:sldId id="279" r:id="rId37"/>
    <p:sldId id="280" r:id="rId38"/>
    <p:sldId id="281" r:id="rId39"/>
    <p:sldId id="271" r:id="rId40"/>
    <p:sldId id="262" r:id="rId41"/>
    <p:sldId id="286" r:id="rId42"/>
  </p:sldIdLst>
  <p:sldSz cx="9144000" cy="5143500" type="screen16x9"/>
  <p:notesSz cx="7559675" cy="10691813"/>
  <p:defaultTextStyle>
    <a:defPPr>
      <a:defRPr lang="en-GB"/>
    </a:defPPr>
    <a:lvl1pPr algn="l" defTabSz="39620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655208" indent="-252003" algn="l" defTabSz="39620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008012" indent="-201602" algn="l" defTabSz="39620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411216" indent="-201602" algn="l" defTabSz="39620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1814421" indent="-201602" algn="l" defTabSz="39620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016023" algn="l" defTabSz="80640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419228" algn="l" defTabSz="80640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2822433" algn="l" defTabSz="80640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225637" algn="l" defTabSz="80640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4" userDrawn="1">
          <p15:clr>
            <a:srgbClr val="A4A3A4"/>
          </p15:clr>
        </p15:guide>
        <p15:guide id="2" pos="27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0C1"/>
    <a:srgbClr val="FFC0C0"/>
    <a:srgbClr val="DDDEFF"/>
    <a:srgbClr val="FFFF80"/>
    <a:srgbClr val="FFD57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3437" autoAdjust="0"/>
  </p:normalViewPr>
  <p:slideViewPr>
    <p:cSldViewPr>
      <p:cViewPr varScale="1">
        <p:scale>
          <a:sx n="70" d="100"/>
          <a:sy n="70" d="100"/>
        </p:scale>
        <p:origin x="1180" y="48"/>
      </p:cViewPr>
      <p:guideLst>
        <p:guide orient="horz" pos="1714"/>
        <p:guide pos="2709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880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Habitants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Habitants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A7-48B9-BC6B-AA617D0A329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AA7-48B9-BC6B-AA617D0A329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AA7-48B9-BC6B-AA617D0A329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AA7-48B9-BC6B-AA617D0A32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Saône et Loire</c:v>
                </c:pt>
                <c:pt idx="1">
                  <c:v>Côte d'Or</c:v>
                </c:pt>
                <c:pt idx="2">
                  <c:v>Yonne</c:v>
                </c:pt>
                <c:pt idx="3">
                  <c:v>Nièvre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551063</c:v>
                </c:pt>
                <c:pt idx="1">
                  <c:v>535078</c:v>
                </c:pt>
                <c:pt idx="2">
                  <c:v>334156</c:v>
                </c:pt>
                <c:pt idx="3">
                  <c:v>202670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F-4ED2-8B88-11171ED41F6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MSU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MSU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C2-42CB-A403-C8B6A8ED972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C2-42CB-A403-C8B6A8ED972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C2-42CB-A403-C8B6A8ED972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C2-42CB-A403-C8B6A8ED97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Saône et Loire</c:v>
                </c:pt>
                <c:pt idx="1">
                  <c:v>Côte d'Or</c:v>
                </c:pt>
                <c:pt idx="2">
                  <c:v>Yonne</c:v>
                </c:pt>
                <c:pt idx="3">
                  <c:v>Nièvre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130</c:v>
                </c:pt>
                <c:pt idx="1">
                  <c:v>117</c:v>
                </c:pt>
                <c:pt idx="2">
                  <c:v>46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C2-42CB-A403-C8B6A8ED972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Internes </a:t>
            </a:r>
            <a:r>
              <a:rPr lang="en-US" dirty="0" err="1"/>
              <a:t>nov</a:t>
            </a:r>
            <a:r>
              <a:rPr lang="en-US" dirty="0"/>
              <a:t>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MSU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69-4407-889D-217C8505CD4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69-4407-889D-217C8505CD4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69-4407-889D-217C8505CD4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69-4407-889D-217C8505CD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Saône et Loire</c:v>
                </c:pt>
                <c:pt idx="1">
                  <c:v>Côte d'Or</c:v>
                </c:pt>
                <c:pt idx="2">
                  <c:v>Yonne</c:v>
                </c:pt>
                <c:pt idx="3">
                  <c:v>Nièvre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33.5</c:v>
                </c:pt>
                <c:pt idx="1">
                  <c:v>30</c:v>
                </c:pt>
                <c:pt idx="2">
                  <c:v>12</c:v>
                </c:pt>
                <c:pt idx="3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69-4407-889D-217C8505CD4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Internes </a:t>
            </a:r>
            <a:r>
              <a:rPr lang="en-US" dirty="0" err="1"/>
              <a:t>mai</a:t>
            </a:r>
            <a:r>
              <a:rPr lang="en-US" baseline="0" dirty="0"/>
              <a:t> </a:t>
            </a:r>
            <a:r>
              <a:rPr lang="en-US" dirty="0"/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MSU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06-4ED2-93AD-BA0EFCA50D1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06-4ED2-93AD-BA0EFCA50D1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06-4ED2-93AD-BA0EFCA50D1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C06-4ED2-93AD-BA0EFCA50D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Saône et Loire</c:v>
                </c:pt>
                <c:pt idx="1">
                  <c:v>Côte d'Or</c:v>
                </c:pt>
                <c:pt idx="2">
                  <c:v>Yonne</c:v>
                </c:pt>
                <c:pt idx="3">
                  <c:v>Nièvre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30</c:v>
                </c:pt>
                <c:pt idx="1">
                  <c:v>31</c:v>
                </c:pt>
                <c:pt idx="2">
                  <c:v>11.5</c:v>
                </c:pt>
                <c:pt idx="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06-4ED2-93AD-BA0EFCA50D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756010407222913E-2"/>
          <c:y val="0.11718400797844171"/>
          <c:w val="0.8999998525053442"/>
          <c:h val="7.8900148045565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Internes </a:t>
            </a:r>
            <a:r>
              <a:rPr lang="en-US" dirty="0" err="1"/>
              <a:t>nov</a:t>
            </a:r>
            <a:r>
              <a:rPr lang="en-US" baseline="0" dirty="0"/>
              <a:t> </a:t>
            </a:r>
            <a:r>
              <a:rPr lang="en-US" dirty="0"/>
              <a:t>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MSU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A7-40B5-A27E-0CABC26F901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A7-40B5-A27E-0CABC26F901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7A7-40B5-A27E-0CABC26F901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7A7-40B5-A27E-0CABC26F90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Saône et Loire</c:v>
                </c:pt>
                <c:pt idx="1">
                  <c:v>Côte d'Or</c:v>
                </c:pt>
                <c:pt idx="2">
                  <c:v>Yonne</c:v>
                </c:pt>
                <c:pt idx="3">
                  <c:v>Nièvre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33</c:v>
                </c:pt>
                <c:pt idx="1">
                  <c:v>28</c:v>
                </c:pt>
                <c:pt idx="2">
                  <c:v>16.5</c:v>
                </c:pt>
                <c:pt idx="3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A7-40B5-A27E-0CABC26F901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Internes </a:t>
            </a:r>
            <a:r>
              <a:rPr lang="en-US" dirty="0" err="1"/>
              <a:t>mai</a:t>
            </a:r>
            <a:r>
              <a:rPr lang="en-US" baseline="0" dirty="0"/>
              <a:t> </a:t>
            </a:r>
            <a:r>
              <a:rPr lang="en-US" dirty="0"/>
              <a:t>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MSU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B11-4B24-92A1-46EB7474FD9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B11-4B24-92A1-46EB7474FD9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B11-4B24-92A1-46EB7474FD9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B11-4B24-92A1-46EB7474FD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Saône et Loire</c:v>
                </c:pt>
                <c:pt idx="1">
                  <c:v>Côte d'Or</c:v>
                </c:pt>
                <c:pt idx="2">
                  <c:v>Yonne</c:v>
                </c:pt>
                <c:pt idx="3">
                  <c:v>Nièvre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32.5</c:v>
                </c:pt>
                <c:pt idx="1">
                  <c:v>27.5</c:v>
                </c:pt>
                <c:pt idx="2">
                  <c:v>15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11-4B24-92A1-46EB7474FD9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Evolution des effectifs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Internes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80</c:v>
                </c:pt>
                <c:pt idx="1">
                  <c:v>91</c:v>
                </c:pt>
                <c:pt idx="2">
                  <c:v>93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0-4475-A9E3-47DDC1074BC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MSU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Feuil1!$C$2:$C$5</c:f>
              <c:numCache>
                <c:formatCode>General</c:formatCode>
                <c:ptCount val="4"/>
                <c:pt idx="0">
                  <c:v>210</c:v>
                </c:pt>
                <c:pt idx="1">
                  <c:v>222</c:v>
                </c:pt>
                <c:pt idx="2">
                  <c:v>266</c:v>
                </c:pt>
                <c:pt idx="3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20-4475-A9E3-47DDC1074BC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Tuteurs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Feuil1!$D$2:$D$5</c:f>
              <c:numCache>
                <c:formatCode>General</c:formatCode>
                <c:ptCount val="4"/>
                <c:pt idx="0">
                  <c:v>50</c:v>
                </c:pt>
                <c:pt idx="1">
                  <c:v>52</c:v>
                </c:pt>
                <c:pt idx="2">
                  <c:v>59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20-4475-A9E3-47DDC1074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8440896"/>
        <c:axId val="1132595024"/>
      </c:barChart>
      <c:catAx>
        <c:axId val="126844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32595024"/>
        <c:crosses val="autoZero"/>
        <c:auto val="1"/>
        <c:lblAlgn val="ctr"/>
        <c:lblOffset val="100"/>
        <c:noMultiLvlLbl val="0"/>
      </c:catAx>
      <c:valAx>
        <c:axId val="113259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844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D54DA-FC87-4B8A-812C-D2B5752A8F0C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3054D91-A64F-4E5C-88F3-D6A0DF635B03}">
      <dgm:prSet phldrT="[Texte]"/>
      <dgm:spPr/>
      <dgm:t>
        <a:bodyPr/>
        <a:lstStyle/>
        <a:p>
          <a:r>
            <a:rPr lang="fr-FR" dirty="0"/>
            <a:t>Actes</a:t>
          </a:r>
        </a:p>
      </dgm:t>
    </dgm:pt>
    <dgm:pt modelId="{94E35301-3FFA-459A-8676-75C25B3C1B4D}" type="parTrans" cxnId="{0CD4CDF4-0FD3-4AB4-A47D-2863A55A6B15}">
      <dgm:prSet/>
      <dgm:spPr/>
      <dgm:t>
        <a:bodyPr/>
        <a:lstStyle/>
        <a:p>
          <a:endParaRPr lang="fr-FR"/>
        </a:p>
      </dgm:t>
    </dgm:pt>
    <dgm:pt modelId="{7FF1CF5F-7375-4F7D-A8FE-F407D59A720D}" type="sibTrans" cxnId="{0CD4CDF4-0FD3-4AB4-A47D-2863A55A6B15}">
      <dgm:prSet/>
      <dgm:spPr/>
      <dgm:t>
        <a:bodyPr/>
        <a:lstStyle/>
        <a:p>
          <a:endParaRPr lang="fr-FR"/>
        </a:p>
      </dgm:t>
    </dgm:pt>
    <dgm:pt modelId="{BE3FBD28-001F-4BCC-8B13-6B5BAE482322}">
      <dgm:prSet phldrT="[Texte]"/>
      <dgm:spPr/>
      <dgm:t>
        <a:bodyPr/>
        <a:lstStyle/>
        <a:p>
          <a:r>
            <a:rPr lang="fr-FR" dirty="0"/>
            <a:t>Formation pédagogique</a:t>
          </a:r>
        </a:p>
      </dgm:t>
    </dgm:pt>
    <dgm:pt modelId="{C5E2A403-BE08-413E-991D-1A73AC88F7E5}" type="parTrans" cxnId="{00C6BB63-AFD9-4269-8E0D-689DA6AD0178}">
      <dgm:prSet/>
      <dgm:spPr/>
      <dgm:t>
        <a:bodyPr/>
        <a:lstStyle/>
        <a:p>
          <a:endParaRPr lang="fr-FR"/>
        </a:p>
      </dgm:t>
    </dgm:pt>
    <dgm:pt modelId="{E0732A9A-F070-40CB-B64C-C8DADEF3FD03}" type="sibTrans" cxnId="{00C6BB63-AFD9-4269-8E0D-689DA6AD0178}">
      <dgm:prSet/>
      <dgm:spPr/>
      <dgm:t>
        <a:bodyPr/>
        <a:lstStyle/>
        <a:p>
          <a:endParaRPr lang="fr-FR"/>
        </a:p>
      </dgm:t>
    </dgm:pt>
    <dgm:pt modelId="{535897D9-825A-4553-8A34-C43C7000B5D3}">
      <dgm:prSet phldrT="[Texte]"/>
      <dgm:spPr/>
      <dgm:t>
        <a:bodyPr/>
        <a:lstStyle/>
        <a:p>
          <a:r>
            <a:rPr lang="fr-FR" dirty="0"/>
            <a:t>Régulière</a:t>
          </a:r>
        </a:p>
      </dgm:t>
    </dgm:pt>
    <dgm:pt modelId="{6ECFBFD9-7292-4092-A656-31FE6CB04394}" type="parTrans" cxnId="{F356A803-4A03-462B-9A5D-DA5282716E96}">
      <dgm:prSet/>
      <dgm:spPr/>
      <dgm:t>
        <a:bodyPr/>
        <a:lstStyle/>
        <a:p>
          <a:endParaRPr lang="fr-FR"/>
        </a:p>
      </dgm:t>
    </dgm:pt>
    <dgm:pt modelId="{5D78820A-3B6E-4939-A373-758B3205463B}" type="sibTrans" cxnId="{F356A803-4A03-462B-9A5D-DA5282716E96}">
      <dgm:prSet/>
      <dgm:spPr/>
      <dgm:t>
        <a:bodyPr/>
        <a:lstStyle/>
        <a:p>
          <a:endParaRPr lang="fr-FR"/>
        </a:p>
      </dgm:t>
    </dgm:pt>
    <dgm:pt modelId="{A918B30F-B65B-4D4E-A947-D23F68763BFE}">
      <dgm:prSet phldrT="[Texte]"/>
      <dgm:spPr/>
      <dgm:t>
        <a:bodyPr/>
        <a:lstStyle/>
        <a:p>
          <a:r>
            <a:rPr lang="fr-FR" dirty="0"/>
            <a:t>2500 à 7500</a:t>
          </a:r>
        </a:p>
      </dgm:t>
    </dgm:pt>
    <dgm:pt modelId="{9DAFE722-F910-47B5-B54F-9DF5C9393862}" type="parTrans" cxnId="{D86B19EB-8B61-4CBD-8928-70766393E484}">
      <dgm:prSet/>
      <dgm:spPr/>
      <dgm:t>
        <a:bodyPr/>
        <a:lstStyle/>
        <a:p>
          <a:endParaRPr lang="fr-FR"/>
        </a:p>
      </dgm:t>
    </dgm:pt>
    <dgm:pt modelId="{C96C2E6C-548B-4DE4-923E-FCA7752237C4}" type="sibTrans" cxnId="{D86B19EB-8B61-4CBD-8928-70766393E484}">
      <dgm:prSet/>
      <dgm:spPr/>
      <dgm:t>
        <a:bodyPr/>
        <a:lstStyle/>
        <a:p>
          <a:endParaRPr lang="fr-FR"/>
        </a:p>
      </dgm:t>
    </dgm:pt>
    <dgm:pt modelId="{34E372DB-E142-4DA7-AC1C-895981A8B2A6}">
      <dgm:prSet phldrT="[Texte]"/>
      <dgm:spPr/>
      <dgm:t>
        <a:bodyPr/>
        <a:lstStyle/>
        <a:p>
          <a:r>
            <a:rPr lang="fr-FR" dirty="0"/>
            <a:t>Pas plus de 9000</a:t>
          </a:r>
        </a:p>
      </dgm:t>
    </dgm:pt>
    <dgm:pt modelId="{C0140DA3-16DE-4DD2-8BAC-412086A08F2C}" type="parTrans" cxnId="{D67E5B1A-843F-4444-822D-C386073B15D4}">
      <dgm:prSet/>
      <dgm:spPr/>
      <dgm:t>
        <a:bodyPr/>
        <a:lstStyle/>
        <a:p>
          <a:endParaRPr lang="fr-FR"/>
        </a:p>
      </dgm:t>
    </dgm:pt>
    <dgm:pt modelId="{70CB8EDF-CF54-469C-8463-93239E437424}" type="sibTrans" cxnId="{D67E5B1A-843F-4444-822D-C386073B15D4}">
      <dgm:prSet/>
      <dgm:spPr/>
      <dgm:t>
        <a:bodyPr/>
        <a:lstStyle/>
        <a:p>
          <a:endParaRPr lang="fr-FR"/>
        </a:p>
      </dgm:t>
    </dgm:pt>
    <dgm:pt modelId="{576D0711-EA94-45BE-969B-989D9922803B}">
      <dgm:prSet phldrT="[Texte]"/>
      <dgm:spPr/>
      <dgm:t>
        <a:bodyPr/>
        <a:lstStyle/>
        <a:p>
          <a:r>
            <a:rPr lang="fr-FR" dirty="0"/>
            <a:t>Adaptée au niveau</a:t>
          </a:r>
        </a:p>
      </dgm:t>
    </dgm:pt>
    <dgm:pt modelId="{7796DFC4-2856-474F-A730-3DE29E9AE9A9}" type="parTrans" cxnId="{ABFFA4F9-F183-4CD7-A3C6-E2D88D76EC3B}">
      <dgm:prSet/>
      <dgm:spPr/>
    </dgm:pt>
    <dgm:pt modelId="{F4F13C25-2775-42E5-8F4F-D7CC9419310F}" type="sibTrans" cxnId="{ABFFA4F9-F183-4CD7-A3C6-E2D88D76EC3B}">
      <dgm:prSet/>
      <dgm:spPr/>
    </dgm:pt>
    <dgm:pt modelId="{2BA16809-1F0C-4D47-A00B-A2CC4C760ABF}">
      <dgm:prSet phldrT="[Texte]"/>
      <dgm:spPr/>
      <dgm:t>
        <a:bodyPr/>
        <a:lstStyle/>
        <a:p>
          <a:r>
            <a:rPr lang="fr-FR" dirty="0"/>
            <a:t>Enseignants de la discipline</a:t>
          </a:r>
        </a:p>
      </dgm:t>
    </dgm:pt>
    <dgm:pt modelId="{913ADDB1-9ABC-42E8-A54F-238869CD6671}" type="parTrans" cxnId="{68D0EF86-0C11-4B42-863D-358A018CCF57}">
      <dgm:prSet/>
      <dgm:spPr/>
    </dgm:pt>
    <dgm:pt modelId="{4F6AE99C-E886-4FD1-9842-6554BAB54F4C}" type="sibTrans" cxnId="{68D0EF86-0C11-4B42-863D-358A018CCF57}">
      <dgm:prSet/>
      <dgm:spPr/>
    </dgm:pt>
    <dgm:pt modelId="{F005CD17-2E29-49E5-8FD6-969A5662F3EC}" type="pres">
      <dgm:prSet presAssocID="{34CD54DA-FC87-4B8A-812C-D2B5752A8F0C}" presName="Name0" presStyleCnt="0">
        <dgm:presLayoutVars>
          <dgm:dir/>
          <dgm:animLvl val="lvl"/>
          <dgm:resizeHandles val="exact"/>
        </dgm:presLayoutVars>
      </dgm:prSet>
      <dgm:spPr/>
    </dgm:pt>
    <dgm:pt modelId="{27E31429-B048-484E-B917-377E703F5B46}" type="pres">
      <dgm:prSet presAssocID="{33054D91-A64F-4E5C-88F3-D6A0DF635B03}" presName="composite" presStyleCnt="0"/>
      <dgm:spPr/>
    </dgm:pt>
    <dgm:pt modelId="{9EC55A10-241E-48CC-8D53-E3A226A12B56}" type="pres">
      <dgm:prSet presAssocID="{33054D91-A64F-4E5C-88F3-D6A0DF635B0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B92CC10-C581-418C-AD86-C0A025E21C5A}" type="pres">
      <dgm:prSet presAssocID="{33054D91-A64F-4E5C-88F3-D6A0DF635B03}" presName="desTx" presStyleLbl="alignAccFollowNode1" presStyleIdx="0" presStyleCnt="2">
        <dgm:presLayoutVars>
          <dgm:bulletEnabled val="1"/>
        </dgm:presLayoutVars>
      </dgm:prSet>
      <dgm:spPr/>
    </dgm:pt>
    <dgm:pt modelId="{43344384-BD1B-4B93-BBB5-1FB4B2402E4D}" type="pres">
      <dgm:prSet presAssocID="{7FF1CF5F-7375-4F7D-A8FE-F407D59A720D}" presName="space" presStyleCnt="0"/>
      <dgm:spPr/>
    </dgm:pt>
    <dgm:pt modelId="{5FB9ED4B-ABBD-42CD-9311-455394561A0E}" type="pres">
      <dgm:prSet presAssocID="{BE3FBD28-001F-4BCC-8B13-6B5BAE482322}" presName="composite" presStyleCnt="0"/>
      <dgm:spPr/>
    </dgm:pt>
    <dgm:pt modelId="{EBF3F4BC-0414-401E-A6DB-7093FF1B5A54}" type="pres">
      <dgm:prSet presAssocID="{BE3FBD28-001F-4BCC-8B13-6B5BAE4823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CACB80F-DBE5-40EF-A5FC-BF04EEC8C465}" type="pres">
      <dgm:prSet presAssocID="{BE3FBD28-001F-4BCC-8B13-6B5BAE482322}" presName="desTx" presStyleLbl="alignAccFollowNode1" presStyleIdx="1" presStyleCnt="2" custLinFactNeighborX="1401" custLinFactNeighborY="-1184">
        <dgm:presLayoutVars>
          <dgm:bulletEnabled val="1"/>
        </dgm:presLayoutVars>
      </dgm:prSet>
      <dgm:spPr/>
    </dgm:pt>
  </dgm:ptLst>
  <dgm:cxnLst>
    <dgm:cxn modelId="{F356A803-4A03-462B-9A5D-DA5282716E96}" srcId="{BE3FBD28-001F-4BCC-8B13-6B5BAE482322}" destId="{535897D9-825A-4553-8A34-C43C7000B5D3}" srcOrd="0" destOrd="0" parTransId="{6ECFBFD9-7292-4092-A656-31FE6CB04394}" sibTransId="{5D78820A-3B6E-4939-A373-758B3205463B}"/>
    <dgm:cxn modelId="{82BDBE04-3ABF-4A4E-93CB-C83B5C441DEC}" type="presOf" srcId="{576D0711-EA94-45BE-969B-989D9922803B}" destId="{6CACB80F-DBE5-40EF-A5FC-BF04EEC8C465}" srcOrd="0" destOrd="1" presId="urn:microsoft.com/office/officeart/2005/8/layout/hList1"/>
    <dgm:cxn modelId="{BC180405-106F-49A1-86C5-581DF0E31C0B}" type="presOf" srcId="{A918B30F-B65B-4D4E-A947-D23F68763BFE}" destId="{DB92CC10-C581-418C-AD86-C0A025E21C5A}" srcOrd="0" destOrd="0" presId="urn:microsoft.com/office/officeart/2005/8/layout/hList1"/>
    <dgm:cxn modelId="{D67E5B1A-843F-4444-822D-C386073B15D4}" srcId="{33054D91-A64F-4E5C-88F3-D6A0DF635B03}" destId="{34E372DB-E142-4DA7-AC1C-895981A8B2A6}" srcOrd="1" destOrd="0" parTransId="{C0140DA3-16DE-4DD2-8BAC-412086A08F2C}" sibTransId="{70CB8EDF-CF54-469C-8463-93239E437424}"/>
    <dgm:cxn modelId="{72D97E41-767E-4BD0-A059-817A7EA67FB7}" type="presOf" srcId="{BE3FBD28-001F-4BCC-8B13-6B5BAE482322}" destId="{EBF3F4BC-0414-401E-A6DB-7093FF1B5A54}" srcOrd="0" destOrd="0" presId="urn:microsoft.com/office/officeart/2005/8/layout/hList1"/>
    <dgm:cxn modelId="{00C6BB63-AFD9-4269-8E0D-689DA6AD0178}" srcId="{34CD54DA-FC87-4B8A-812C-D2B5752A8F0C}" destId="{BE3FBD28-001F-4BCC-8B13-6B5BAE482322}" srcOrd="1" destOrd="0" parTransId="{C5E2A403-BE08-413E-991D-1A73AC88F7E5}" sibTransId="{E0732A9A-F070-40CB-B64C-C8DADEF3FD03}"/>
    <dgm:cxn modelId="{156D394F-DDED-44B5-B60C-F44F71ED5727}" type="presOf" srcId="{2BA16809-1F0C-4D47-A00B-A2CC4C760ABF}" destId="{6CACB80F-DBE5-40EF-A5FC-BF04EEC8C465}" srcOrd="0" destOrd="2" presId="urn:microsoft.com/office/officeart/2005/8/layout/hList1"/>
    <dgm:cxn modelId="{7E83DE71-F4C8-49C5-BED7-EA10835983AA}" type="presOf" srcId="{34CD54DA-FC87-4B8A-812C-D2B5752A8F0C}" destId="{F005CD17-2E29-49E5-8FD6-969A5662F3EC}" srcOrd="0" destOrd="0" presId="urn:microsoft.com/office/officeart/2005/8/layout/hList1"/>
    <dgm:cxn modelId="{68D0EF86-0C11-4B42-863D-358A018CCF57}" srcId="{BE3FBD28-001F-4BCC-8B13-6B5BAE482322}" destId="{2BA16809-1F0C-4D47-A00B-A2CC4C760ABF}" srcOrd="2" destOrd="0" parTransId="{913ADDB1-9ABC-42E8-A54F-238869CD6671}" sibTransId="{4F6AE99C-E886-4FD1-9842-6554BAB54F4C}"/>
    <dgm:cxn modelId="{AF38E49B-F566-4D27-BDA8-E4DC27B5B948}" type="presOf" srcId="{535897D9-825A-4553-8A34-C43C7000B5D3}" destId="{6CACB80F-DBE5-40EF-A5FC-BF04EEC8C465}" srcOrd="0" destOrd="0" presId="urn:microsoft.com/office/officeart/2005/8/layout/hList1"/>
    <dgm:cxn modelId="{643813C4-95B2-4709-ACAF-01C00B5E7472}" type="presOf" srcId="{33054D91-A64F-4E5C-88F3-D6A0DF635B03}" destId="{9EC55A10-241E-48CC-8D53-E3A226A12B56}" srcOrd="0" destOrd="0" presId="urn:microsoft.com/office/officeart/2005/8/layout/hList1"/>
    <dgm:cxn modelId="{8A3785C5-B73F-4ED4-BB74-4B8D9013A2FA}" type="presOf" srcId="{34E372DB-E142-4DA7-AC1C-895981A8B2A6}" destId="{DB92CC10-C581-418C-AD86-C0A025E21C5A}" srcOrd="0" destOrd="1" presId="urn:microsoft.com/office/officeart/2005/8/layout/hList1"/>
    <dgm:cxn modelId="{D86B19EB-8B61-4CBD-8928-70766393E484}" srcId="{33054D91-A64F-4E5C-88F3-D6A0DF635B03}" destId="{A918B30F-B65B-4D4E-A947-D23F68763BFE}" srcOrd="0" destOrd="0" parTransId="{9DAFE722-F910-47B5-B54F-9DF5C9393862}" sibTransId="{C96C2E6C-548B-4DE4-923E-FCA7752237C4}"/>
    <dgm:cxn modelId="{0CD4CDF4-0FD3-4AB4-A47D-2863A55A6B15}" srcId="{34CD54DA-FC87-4B8A-812C-D2B5752A8F0C}" destId="{33054D91-A64F-4E5C-88F3-D6A0DF635B03}" srcOrd="0" destOrd="0" parTransId="{94E35301-3FFA-459A-8676-75C25B3C1B4D}" sibTransId="{7FF1CF5F-7375-4F7D-A8FE-F407D59A720D}"/>
    <dgm:cxn modelId="{ABFFA4F9-F183-4CD7-A3C6-E2D88D76EC3B}" srcId="{BE3FBD28-001F-4BCC-8B13-6B5BAE482322}" destId="{576D0711-EA94-45BE-969B-989D9922803B}" srcOrd="1" destOrd="0" parTransId="{7796DFC4-2856-474F-A730-3DE29E9AE9A9}" sibTransId="{F4F13C25-2775-42E5-8F4F-D7CC9419310F}"/>
    <dgm:cxn modelId="{AF4B0CE4-0EF4-41D5-AE10-342302D2E6C7}" type="presParOf" srcId="{F005CD17-2E29-49E5-8FD6-969A5662F3EC}" destId="{27E31429-B048-484E-B917-377E703F5B46}" srcOrd="0" destOrd="0" presId="urn:microsoft.com/office/officeart/2005/8/layout/hList1"/>
    <dgm:cxn modelId="{AE9B7D98-66DE-41CA-94BD-7B6DEB10828F}" type="presParOf" srcId="{27E31429-B048-484E-B917-377E703F5B46}" destId="{9EC55A10-241E-48CC-8D53-E3A226A12B56}" srcOrd="0" destOrd="0" presId="urn:microsoft.com/office/officeart/2005/8/layout/hList1"/>
    <dgm:cxn modelId="{6F22D0E5-6C7E-44DF-9702-317D3B443B3A}" type="presParOf" srcId="{27E31429-B048-484E-B917-377E703F5B46}" destId="{DB92CC10-C581-418C-AD86-C0A025E21C5A}" srcOrd="1" destOrd="0" presId="urn:microsoft.com/office/officeart/2005/8/layout/hList1"/>
    <dgm:cxn modelId="{40260891-3B7D-4AAB-AD3A-A6E33F719BF7}" type="presParOf" srcId="{F005CD17-2E29-49E5-8FD6-969A5662F3EC}" destId="{43344384-BD1B-4B93-BBB5-1FB4B2402E4D}" srcOrd="1" destOrd="0" presId="urn:microsoft.com/office/officeart/2005/8/layout/hList1"/>
    <dgm:cxn modelId="{A51F0D99-6D8A-4E7A-9C01-46354DE8BE60}" type="presParOf" srcId="{F005CD17-2E29-49E5-8FD6-969A5662F3EC}" destId="{5FB9ED4B-ABBD-42CD-9311-455394561A0E}" srcOrd="2" destOrd="0" presId="urn:microsoft.com/office/officeart/2005/8/layout/hList1"/>
    <dgm:cxn modelId="{3EBEC0A4-50A1-4E3B-94D0-CA90022D6B5C}" type="presParOf" srcId="{5FB9ED4B-ABBD-42CD-9311-455394561A0E}" destId="{EBF3F4BC-0414-401E-A6DB-7093FF1B5A54}" srcOrd="0" destOrd="0" presId="urn:microsoft.com/office/officeart/2005/8/layout/hList1"/>
    <dgm:cxn modelId="{3498EB32-EB42-41F3-86CA-6A0E23D3C7EE}" type="presParOf" srcId="{5FB9ED4B-ABBD-42CD-9311-455394561A0E}" destId="{6CACB80F-DBE5-40EF-A5FC-BF04EEC8C4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CD54DA-FC87-4B8A-812C-D2B5752A8F0C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3054D91-A64F-4E5C-88F3-D6A0DF635B03}">
      <dgm:prSet phldrT="[Texte]"/>
      <dgm:spPr/>
      <dgm:t>
        <a:bodyPr/>
        <a:lstStyle/>
        <a:p>
          <a:r>
            <a:rPr lang="fr-FR" dirty="0"/>
            <a:t>Actes</a:t>
          </a:r>
        </a:p>
      </dgm:t>
    </dgm:pt>
    <dgm:pt modelId="{94E35301-3FFA-459A-8676-75C25B3C1B4D}" type="parTrans" cxnId="{0CD4CDF4-0FD3-4AB4-A47D-2863A55A6B15}">
      <dgm:prSet/>
      <dgm:spPr/>
      <dgm:t>
        <a:bodyPr/>
        <a:lstStyle/>
        <a:p>
          <a:endParaRPr lang="fr-FR"/>
        </a:p>
      </dgm:t>
    </dgm:pt>
    <dgm:pt modelId="{7FF1CF5F-7375-4F7D-A8FE-F407D59A720D}" type="sibTrans" cxnId="{0CD4CDF4-0FD3-4AB4-A47D-2863A55A6B15}">
      <dgm:prSet/>
      <dgm:spPr/>
      <dgm:t>
        <a:bodyPr/>
        <a:lstStyle/>
        <a:p>
          <a:endParaRPr lang="fr-FR"/>
        </a:p>
      </dgm:t>
    </dgm:pt>
    <dgm:pt modelId="{BE3FBD28-001F-4BCC-8B13-6B5BAE482322}">
      <dgm:prSet phldrT="[Texte]"/>
      <dgm:spPr/>
      <dgm:t>
        <a:bodyPr/>
        <a:lstStyle/>
        <a:p>
          <a:r>
            <a:rPr lang="fr-FR" dirty="0"/>
            <a:t>Formation pédagogique</a:t>
          </a:r>
        </a:p>
      </dgm:t>
    </dgm:pt>
    <dgm:pt modelId="{C5E2A403-BE08-413E-991D-1A73AC88F7E5}" type="parTrans" cxnId="{00C6BB63-AFD9-4269-8E0D-689DA6AD0178}">
      <dgm:prSet/>
      <dgm:spPr/>
      <dgm:t>
        <a:bodyPr/>
        <a:lstStyle/>
        <a:p>
          <a:endParaRPr lang="fr-FR"/>
        </a:p>
      </dgm:t>
    </dgm:pt>
    <dgm:pt modelId="{E0732A9A-F070-40CB-B64C-C8DADEF3FD03}" type="sibTrans" cxnId="{00C6BB63-AFD9-4269-8E0D-689DA6AD0178}">
      <dgm:prSet/>
      <dgm:spPr/>
      <dgm:t>
        <a:bodyPr/>
        <a:lstStyle/>
        <a:p>
          <a:endParaRPr lang="fr-FR"/>
        </a:p>
      </dgm:t>
    </dgm:pt>
    <dgm:pt modelId="{535897D9-825A-4553-8A34-C43C7000B5D3}">
      <dgm:prSet phldrT="[Texte]"/>
      <dgm:spPr/>
      <dgm:t>
        <a:bodyPr/>
        <a:lstStyle/>
        <a:p>
          <a:r>
            <a:rPr lang="fr-FR" dirty="0"/>
            <a:t>Régulière</a:t>
          </a:r>
        </a:p>
      </dgm:t>
    </dgm:pt>
    <dgm:pt modelId="{6ECFBFD9-7292-4092-A656-31FE6CB04394}" type="parTrans" cxnId="{F356A803-4A03-462B-9A5D-DA5282716E96}">
      <dgm:prSet/>
      <dgm:spPr/>
      <dgm:t>
        <a:bodyPr/>
        <a:lstStyle/>
        <a:p>
          <a:endParaRPr lang="fr-FR"/>
        </a:p>
      </dgm:t>
    </dgm:pt>
    <dgm:pt modelId="{5D78820A-3B6E-4939-A373-758B3205463B}" type="sibTrans" cxnId="{F356A803-4A03-462B-9A5D-DA5282716E96}">
      <dgm:prSet/>
      <dgm:spPr/>
      <dgm:t>
        <a:bodyPr/>
        <a:lstStyle/>
        <a:p>
          <a:endParaRPr lang="fr-FR"/>
        </a:p>
      </dgm:t>
    </dgm:pt>
    <dgm:pt modelId="{A918B30F-B65B-4D4E-A947-D23F68763BFE}">
      <dgm:prSet phldrT="[Texte]"/>
      <dgm:spPr/>
      <dgm:t>
        <a:bodyPr/>
        <a:lstStyle/>
        <a:p>
          <a:r>
            <a:rPr lang="fr-FR" dirty="0"/>
            <a:t>2500 à 7500</a:t>
          </a:r>
        </a:p>
      </dgm:t>
    </dgm:pt>
    <dgm:pt modelId="{9DAFE722-F910-47B5-B54F-9DF5C9393862}" type="parTrans" cxnId="{D86B19EB-8B61-4CBD-8928-70766393E484}">
      <dgm:prSet/>
      <dgm:spPr/>
      <dgm:t>
        <a:bodyPr/>
        <a:lstStyle/>
        <a:p>
          <a:endParaRPr lang="fr-FR"/>
        </a:p>
      </dgm:t>
    </dgm:pt>
    <dgm:pt modelId="{C96C2E6C-548B-4DE4-923E-FCA7752237C4}" type="sibTrans" cxnId="{D86B19EB-8B61-4CBD-8928-70766393E484}">
      <dgm:prSet/>
      <dgm:spPr/>
      <dgm:t>
        <a:bodyPr/>
        <a:lstStyle/>
        <a:p>
          <a:endParaRPr lang="fr-FR"/>
        </a:p>
      </dgm:t>
    </dgm:pt>
    <dgm:pt modelId="{34E372DB-E142-4DA7-AC1C-895981A8B2A6}">
      <dgm:prSet phldrT="[Texte]"/>
      <dgm:spPr/>
      <dgm:t>
        <a:bodyPr/>
        <a:lstStyle/>
        <a:p>
          <a:r>
            <a:rPr lang="fr-FR" dirty="0"/>
            <a:t>Pas plus de 9000</a:t>
          </a:r>
        </a:p>
      </dgm:t>
    </dgm:pt>
    <dgm:pt modelId="{C0140DA3-16DE-4DD2-8BAC-412086A08F2C}" type="parTrans" cxnId="{D67E5B1A-843F-4444-822D-C386073B15D4}">
      <dgm:prSet/>
      <dgm:spPr/>
      <dgm:t>
        <a:bodyPr/>
        <a:lstStyle/>
        <a:p>
          <a:endParaRPr lang="fr-FR"/>
        </a:p>
      </dgm:t>
    </dgm:pt>
    <dgm:pt modelId="{70CB8EDF-CF54-469C-8463-93239E437424}" type="sibTrans" cxnId="{D67E5B1A-843F-4444-822D-C386073B15D4}">
      <dgm:prSet/>
      <dgm:spPr/>
      <dgm:t>
        <a:bodyPr/>
        <a:lstStyle/>
        <a:p>
          <a:endParaRPr lang="fr-FR"/>
        </a:p>
      </dgm:t>
    </dgm:pt>
    <dgm:pt modelId="{576D0711-EA94-45BE-969B-989D9922803B}">
      <dgm:prSet phldrT="[Texte]"/>
      <dgm:spPr/>
      <dgm:t>
        <a:bodyPr/>
        <a:lstStyle/>
        <a:p>
          <a:r>
            <a:rPr lang="fr-FR" dirty="0"/>
            <a:t>Adaptée au niveau</a:t>
          </a:r>
        </a:p>
      </dgm:t>
    </dgm:pt>
    <dgm:pt modelId="{7796DFC4-2856-474F-A730-3DE29E9AE9A9}" type="parTrans" cxnId="{ABFFA4F9-F183-4CD7-A3C6-E2D88D76EC3B}">
      <dgm:prSet/>
      <dgm:spPr/>
    </dgm:pt>
    <dgm:pt modelId="{F4F13C25-2775-42E5-8F4F-D7CC9419310F}" type="sibTrans" cxnId="{ABFFA4F9-F183-4CD7-A3C6-E2D88D76EC3B}">
      <dgm:prSet/>
      <dgm:spPr/>
    </dgm:pt>
    <dgm:pt modelId="{2BA16809-1F0C-4D47-A00B-A2CC4C760ABF}">
      <dgm:prSet phldrT="[Texte]"/>
      <dgm:spPr/>
      <dgm:t>
        <a:bodyPr/>
        <a:lstStyle/>
        <a:p>
          <a:r>
            <a:rPr lang="fr-FR" dirty="0"/>
            <a:t>Enseignants de la discipline</a:t>
          </a:r>
        </a:p>
      </dgm:t>
    </dgm:pt>
    <dgm:pt modelId="{913ADDB1-9ABC-42E8-A54F-238869CD6671}" type="parTrans" cxnId="{68D0EF86-0C11-4B42-863D-358A018CCF57}">
      <dgm:prSet/>
      <dgm:spPr/>
    </dgm:pt>
    <dgm:pt modelId="{4F6AE99C-E886-4FD1-9842-6554BAB54F4C}" type="sibTrans" cxnId="{68D0EF86-0C11-4B42-863D-358A018CCF57}">
      <dgm:prSet/>
      <dgm:spPr/>
    </dgm:pt>
    <dgm:pt modelId="{F005CD17-2E29-49E5-8FD6-969A5662F3EC}" type="pres">
      <dgm:prSet presAssocID="{34CD54DA-FC87-4B8A-812C-D2B5752A8F0C}" presName="Name0" presStyleCnt="0">
        <dgm:presLayoutVars>
          <dgm:dir/>
          <dgm:animLvl val="lvl"/>
          <dgm:resizeHandles val="exact"/>
        </dgm:presLayoutVars>
      </dgm:prSet>
      <dgm:spPr/>
    </dgm:pt>
    <dgm:pt modelId="{27E31429-B048-484E-B917-377E703F5B46}" type="pres">
      <dgm:prSet presAssocID="{33054D91-A64F-4E5C-88F3-D6A0DF635B03}" presName="composite" presStyleCnt="0"/>
      <dgm:spPr/>
    </dgm:pt>
    <dgm:pt modelId="{9EC55A10-241E-48CC-8D53-E3A226A12B56}" type="pres">
      <dgm:prSet presAssocID="{33054D91-A64F-4E5C-88F3-D6A0DF635B0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B92CC10-C581-418C-AD86-C0A025E21C5A}" type="pres">
      <dgm:prSet presAssocID="{33054D91-A64F-4E5C-88F3-D6A0DF635B03}" presName="desTx" presStyleLbl="alignAccFollowNode1" presStyleIdx="0" presStyleCnt="2">
        <dgm:presLayoutVars>
          <dgm:bulletEnabled val="1"/>
        </dgm:presLayoutVars>
      </dgm:prSet>
      <dgm:spPr/>
    </dgm:pt>
    <dgm:pt modelId="{43344384-BD1B-4B93-BBB5-1FB4B2402E4D}" type="pres">
      <dgm:prSet presAssocID="{7FF1CF5F-7375-4F7D-A8FE-F407D59A720D}" presName="space" presStyleCnt="0"/>
      <dgm:spPr/>
    </dgm:pt>
    <dgm:pt modelId="{5FB9ED4B-ABBD-42CD-9311-455394561A0E}" type="pres">
      <dgm:prSet presAssocID="{BE3FBD28-001F-4BCC-8B13-6B5BAE482322}" presName="composite" presStyleCnt="0"/>
      <dgm:spPr/>
    </dgm:pt>
    <dgm:pt modelId="{EBF3F4BC-0414-401E-A6DB-7093FF1B5A54}" type="pres">
      <dgm:prSet presAssocID="{BE3FBD28-001F-4BCC-8B13-6B5BAE4823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CACB80F-DBE5-40EF-A5FC-BF04EEC8C465}" type="pres">
      <dgm:prSet presAssocID="{BE3FBD28-001F-4BCC-8B13-6B5BAE482322}" presName="desTx" presStyleLbl="alignAccFollowNode1" presStyleIdx="1" presStyleCnt="2" custLinFactNeighborX="1401" custLinFactNeighborY="-1184">
        <dgm:presLayoutVars>
          <dgm:bulletEnabled val="1"/>
        </dgm:presLayoutVars>
      </dgm:prSet>
      <dgm:spPr/>
    </dgm:pt>
  </dgm:ptLst>
  <dgm:cxnLst>
    <dgm:cxn modelId="{F356A803-4A03-462B-9A5D-DA5282716E96}" srcId="{BE3FBD28-001F-4BCC-8B13-6B5BAE482322}" destId="{535897D9-825A-4553-8A34-C43C7000B5D3}" srcOrd="0" destOrd="0" parTransId="{6ECFBFD9-7292-4092-A656-31FE6CB04394}" sibTransId="{5D78820A-3B6E-4939-A373-758B3205463B}"/>
    <dgm:cxn modelId="{82BDBE04-3ABF-4A4E-93CB-C83B5C441DEC}" type="presOf" srcId="{576D0711-EA94-45BE-969B-989D9922803B}" destId="{6CACB80F-DBE5-40EF-A5FC-BF04EEC8C465}" srcOrd="0" destOrd="1" presId="urn:microsoft.com/office/officeart/2005/8/layout/hList1"/>
    <dgm:cxn modelId="{BC180405-106F-49A1-86C5-581DF0E31C0B}" type="presOf" srcId="{A918B30F-B65B-4D4E-A947-D23F68763BFE}" destId="{DB92CC10-C581-418C-AD86-C0A025E21C5A}" srcOrd="0" destOrd="0" presId="urn:microsoft.com/office/officeart/2005/8/layout/hList1"/>
    <dgm:cxn modelId="{D67E5B1A-843F-4444-822D-C386073B15D4}" srcId="{33054D91-A64F-4E5C-88F3-D6A0DF635B03}" destId="{34E372DB-E142-4DA7-AC1C-895981A8B2A6}" srcOrd="1" destOrd="0" parTransId="{C0140DA3-16DE-4DD2-8BAC-412086A08F2C}" sibTransId="{70CB8EDF-CF54-469C-8463-93239E437424}"/>
    <dgm:cxn modelId="{72D97E41-767E-4BD0-A059-817A7EA67FB7}" type="presOf" srcId="{BE3FBD28-001F-4BCC-8B13-6B5BAE482322}" destId="{EBF3F4BC-0414-401E-A6DB-7093FF1B5A54}" srcOrd="0" destOrd="0" presId="urn:microsoft.com/office/officeart/2005/8/layout/hList1"/>
    <dgm:cxn modelId="{00C6BB63-AFD9-4269-8E0D-689DA6AD0178}" srcId="{34CD54DA-FC87-4B8A-812C-D2B5752A8F0C}" destId="{BE3FBD28-001F-4BCC-8B13-6B5BAE482322}" srcOrd="1" destOrd="0" parTransId="{C5E2A403-BE08-413E-991D-1A73AC88F7E5}" sibTransId="{E0732A9A-F070-40CB-B64C-C8DADEF3FD03}"/>
    <dgm:cxn modelId="{156D394F-DDED-44B5-B60C-F44F71ED5727}" type="presOf" srcId="{2BA16809-1F0C-4D47-A00B-A2CC4C760ABF}" destId="{6CACB80F-DBE5-40EF-A5FC-BF04EEC8C465}" srcOrd="0" destOrd="2" presId="urn:microsoft.com/office/officeart/2005/8/layout/hList1"/>
    <dgm:cxn modelId="{7E83DE71-F4C8-49C5-BED7-EA10835983AA}" type="presOf" srcId="{34CD54DA-FC87-4B8A-812C-D2B5752A8F0C}" destId="{F005CD17-2E29-49E5-8FD6-969A5662F3EC}" srcOrd="0" destOrd="0" presId="urn:microsoft.com/office/officeart/2005/8/layout/hList1"/>
    <dgm:cxn modelId="{68D0EF86-0C11-4B42-863D-358A018CCF57}" srcId="{BE3FBD28-001F-4BCC-8B13-6B5BAE482322}" destId="{2BA16809-1F0C-4D47-A00B-A2CC4C760ABF}" srcOrd="2" destOrd="0" parTransId="{913ADDB1-9ABC-42E8-A54F-238869CD6671}" sibTransId="{4F6AE99C-E886-4FD1-9842-6554BAB54F4C}"/>
    <dgm:cxn modelId="{AF38E49B-F566-4D27-BDA8-E4DC27B5B948}" type="presOf" srcId="{535897D9-825A-4553-8A34-C43C7000B5D3}" destId="{6CACB80F-DBE5-40EF-A5FC-BF04EEC8C465}" srcOrd="0" destOrd="0" presId="urn:microsoft.com/office/officeart/2005/8/layout/hList1"/>
    <dgm:cxn modelId="{643813C4-95B2-4709-ACAF-01C00B5E7472}" type="presOf" srcId="{33054D91-A64F-4E5C-88F3-D6A0DF635B03}" destId="{9EC55A10-241E-48CC-8D53-E3A226A12B56}" srcOrd="0" destOrd="0" presId="urn:microsoft.com/office/officeart/2005/8/layout/hList1"/>
    <dgm:cxn modelId="{8A3785C5-B73F-4ED4-BB74-4B8D9013A2FA}" type="presOf" srcId="{34E372DB-E142-4DA7-AC1C-895981A8B2A6}" destId="{DB92CC10-C581-418C-AD86-C0A025E21C5A}" srcOrd="0" destOrd="1" presId="urn:microsoft.com/office/officeart/2005/8/layout/hList1"/>
    <dgm:cxn modelId="{D86B19EB-8B61-4CBD-8928-70766393E484}" srcId="{33054D91-A64F-4E5C-88F3-D6A0DF635B03}" destId="{A918B30F-B65B-4D4E-A947-D23F68763BFE}" srcOrd="0" destOrd="0" parTransId="{9DAFE722-F910-47B5-B54F-9DF5C9393862}" sibTransId="{C96C2E6C-548B-4DE4-923E-FCA7752237C4}"/>
    <dgm:cxn modelId="{0CD4CDF4-0FD3-4AB4-A47D-2863A55A6B15}" srcId="{34CD54DA-FC87-4B8A-812C-D2B5752A8F0C}" destId="{33054D91-A64F-4E5C-88F3-D6A0DF635B03}" srcOrd="0" destOrd="0" parTransId="{94E35301-3FFA-459A-8676-75C25B3C1B4D}" sibTransId="{7FF1CF5F-7375-4F7D-A8FE-F407D59A720D}"/>
    <dgm:cxn modelId="{ABFFA4F9-F183-4CD7-A3C6-E2D88D76EC3B}" srcId="{BE3FBD28-001F-4BCC-8B13-6B5BAE482322}" destId="{576D0711-EA94-45BE-969B-989D9922803B}" srcOrd="1" destOrd="0" parTransId="{7796DFC4-2856-474F-A730-3DE29E9AE9A9}" sibTransId="{F4F13C25-2775-42E5-8F4F-D7CC9419310F}"/>
    <dgm:cxn modelId="{AF4B0CE4-0EF4-41D5-AE10-342302D2E6C7}" type="presParOf" srcId="{F005CD17-2E29-49E5-8FD6-969A5662F3EC}" destId="{27E31429-B048-484E-B917-377E703F5B46}" srcOrd="0" destOrd="0" presId="urn:microsoft.com/office/officeart/2005/8/layout/hList1"/>
    <dgm:cxn modelId="{AE9B7D98-66DE-41CA-94BD-7B6DEB10828F}" type="presParOf" srcId="{27E31429-B048-484E-B917-377E703F5B46}" destId="{9EC55A10-241E-48CC-8D53-E3A226A12B56}" srcOrd="0" destOrd="0" presId="urn:microsoft.com/office/officeart/2005/8/layout/hList1"/>
    <dgm:cxn modelId="{6F22D0E5-6C7E-44DF-9702-317D3B443B3A}" type="presParOf" srcId="{27E31429-B048-484E-B917-377E703F5B46}" destId="{DB92CC10-C581-418C-AD86-C0A025E21C5A}" srcOrd="1" destOrd="0" presId="urn:microsoft.com/office/officeart/2005/8/layout/hList1"/>
    <dgm:cxn modelId="{40260891-3B7D-4AAB-AD3A-A6E33F719BF7}" type="presParOf" srcId="{F005CD17-2E29-49E5-8FD6-969A5662F3EC}" destId="{43344384-BD1B-4B93-BBB5-1FB4B2402E4D}" srcOrd="1" destOrd="0" presId="urn:microsoft.com/office/officeart/2005/8/layout/hList1"/>
    <dgm:cxn modelId="{A51F0D99-6D8A-4E7A-9C01-46354DE8BE60}" type="presParOf" srcId="{F005CD17-2E29-49E5-8FD6-969A5662F3EC}" destId="{5FB9ED4B-ABBD-42CD-9311-455394561A0E}" srcOrd="2" destOrd="0" presId="urn:microsoft.com/office/officeart/2005/8/layout/hList1"/>
    <dgm:cxn modelId="{3EBEC0A4-50A1-4E3B-94D0-CA90022D6B5C}" type="presParOf" srcId="{5FB9ED4B-ABBD-42CD-9311-455394561A0E}" destId="{EBF3F4BC-0414-401E-A6DB-7093FF1B5A54}" srcOrd="0" destOrd="0" presId="urn:microsoft.com/office/officeart/2005/8/layout/hList1"/>
    <dgm:cxn modelId="{3498EB32-EB42-41F3-86CA-6A0E23D3C7EE}" type="presParOf" srcId="{5FB9ED4B-ABBD-42CD-9311-455394561A0E}" destId="{6CACB80F-DBE5-40EF-A5FC-BF04EEC8C4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97B642-FD04-452E-88A5-C0DDCBC2AC63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A38CD16-86DB-4FB4-916F-0303706D41AF}">
      <dgm:prSet phldrT="[Texte]"/>
      <dgm:spPr/>
      <dgm:t>
        <a:bodyPr/>
        <a:lstStyle/>
        <a:p>
          <a:pPr algn="ctr"/>
          <a:r>
            <a:rPr lang="fr-FR" dirty="0"/>
            <a:t>Supervision indirecte</a:t>
          </a:r>
        </a:p>
      </dgm:t>
    </dgm:pt>
    <dgm:pt modelId="{1EA9FCA5-9BD8-40D6-B3AB-7526761DD086}" type="parTrans" cxnId="{AAB4697C-F08B-4C2E-844A-E83307BA9C37}">
      <dgm:prSet/>
      <dgm:spPr/>
      <dgm:t>
        <a:bodyPr/>
        <a:lstStyle/>
        <a:p>
          <a:endParaRPr lang="fr-FR"/>
        </a:p>
      </dgm:t>
    </dgm:pt>
    <dgm:pt modelId="{E681D7A6-4B78-49F4-9482-AD8A00AA9ED1}" type="sibTrans" cxnId="{AAB4697C-F08B-4C2E-844A-E83307BA9C37}">
      <dgm:prSet/>
      <dgm:spPr/>
      <dgm:t>
        <a:bodyPr/>
        <a:lstStyle/>
        <a:p>
          <a:endParaRPr lang="fr-FR"/>
        </a:p>
      </dgm:t>
    </dgm:pt>
    <dgm:pt modelId="{327A2A0F-4440-4C70-BC9B-648EC2519076}">
      <dgm:prSet phldrT="[Texte]"/>
      <dgm:spPr/>
      <dgm:t>
        <a:bodyPr/>
        <a:lstStyle/>
        <a:p>
          <a:pPr algn="ctr"/>
          <a:r>
            <a:rPr lang="fr-FR" dirty="0"/>
            <a:t>Visite</a:t>
          </a:r>
        </a:p>
      </dgm:t>
    </dgm:pt>
    <dgm:pt modelId="{6BF9E4C1-C507-4986-86D1-C99AF15E30A2}" type="parTrans" cxnId="{47886AC0-24E8-46B6-AAC8-795D3CF0D189}">
      <dgm:prSet/>
      <dgm:spPr/>
      <dgm:t>
        <a:bodyPr/>
        <a:lstStyle/>
        <a:p>
          <a:endParaRPr lang="fr-FR"/>
        </a:p>
      </dgm:t>
    </dgm:pt>
    <dgm:pt modelId="{260C3E91-3C4A-4CD6-80F9-5A786D1BBF84}" type="sibTrans" cxnId="{47886AC0-24E8-46B6-AAC8-795D3CF0D189}">
      <dgm:prSet/>
      <dgm:spPr/>
      <dgm:t>
        <a:bodyPr/>
        <a:lstStyle/>
        <a:p>
          <a:endParaRPr lang="fr-FR"/>
        </a:p>
      </dgm:t>
    </dgm:pt>
    <dgm:pt modelId="{43DCB2DA-2BA2-4CEF-88E6-4D4C3A4C27CB}">
      <dgm:prSet phldrT="[Texte]"/>
      <dgm:spPr/>
      <dgm:t>
        <a:bodyPr/>
        <a:lstStyle/>
        <a:p>
          <a:pPr algn="ctr"/>
          <a:r>
            <a:rPr lang="fr-FR" dirty="0"/>
            <a:t>Actes</a:t>
          </a:r>
        </a:p>
      </dgm:t>
    </dgm:pt>
    <dgm:pt modelId="{681787AC-0BC4-4211-98E1-C41B5D0DDDDB}" type="parTrans" cxnId="{312DF844-D961-4D5C-88E7-98EB28A68795}">
      <dgm:prSet/>
      <dgm:spPr/>
      <dgm:t>
        <a:bodyPr/>
        <a:lstStyle/>
        <a:p>
          <a:endParaRPr lang="fr-FR"/>
        </a:p>
      </dgm:t>
    </dgm:pt>
    <dgm:pt modelId="{06BB34A8-E3A5-42A5-8F97-9CFD40475776}" type="sibTrans" cxnId="{312DF844-D961-4D5C-88E7-98EB28A68795}">
      <dgm:prSet/>
      <dgm:spPr/>
      <dgm:t>
        <a:bodyPr/>
        <a:lstStyle/>
        <a:p>
          <a:endParaRPr lang="fr-FR"/>
        </a:p>
      </dgm:t>
    </dgm:pt>
    <dgm:pt modelId="{08FD601A-0FCE-4D47-B7E3-3C421BEE1A3B}">
      <dgm:prSet phldrT="[Texte]"/>
      <dgm:spPr/>
      <dgm:t>
        <a:bodyPr/>
        <a:lstStyle/>
        <a:p>
          <a:pPr algn="ctr"/>
          <a:r>
            <a:rPr lang="fr-FR" dirty="0"/>
            <a:t>Accord</a:t>
          </a:r>
        </a:p>
      </dgm:t>
    </dgm:pt>
    <dgm:pt modelId="{71DC9D51-3389-4684-9D84-B1C1B054CA54}" type="parTrans" cxnId="{2DED0E68-B987-49BA-AF58-BD24CB3AC46F}">
      <dgm:prSet/>
      <dgm:spPr/>
      <dgm:t>
        <a:bodyPr/>
        <a:lstStyle/>
        <a:p>
          <a:endParaRPr lang="fr-FR"/>
        </a:p>
      </dgm:t>
    </dgm:pt>
    <dgm:pt modelId="{4C2E5132-AEFE-4391-8714-A918848AF712}" type="sibTrans" cxnId="{2DED0E68-B987-49BA-AF58-BD24CB3AC46F}">
      <dgm:prSet/>
      <dgm:spPr/>
      <dgm:t>
        <a:bodyPr/>
        <a:lstStyle/>
        <a:p>
          <a:endParaRPr lang="fr-FR"/>
        </a:p>
      </dgm:t>
    </dgm:pt>
    <dgm:pt modelId="{8EE44A83-98A0-439C-A5A1-935A01DF86E1}">
      <dgm:prSet phldrT="[Texte]"/>
      <dgm:spPr/>
      <dgm:t>
        <a:bodyPr/>
        <a:lstStyle/>
        <a:p>
          <a:pPr algn="ctr"/>
          <a:r>
            <a:rPr lang="fr-FR" dirty="0"/>
            <a:t>Lieu connu</a:t>
          </a:r>
        </a:p>
      </dgm:t>
    </dgm:pt>
    <dgm:pt modelId="{D5DCDD69-A5D7-4026-928A-0497B1620E8D}" type="parTrans" cxnId="{D0855AD6-E381-42F2-8D53-CD02ABD829C6}">
      <dgm:prSet/>
      <dgm:spPr/>
      <dgm:t>
        <a:bodyPr/>
        <a:lstStyle/>
        <a:p>
          <a:endParaRPr lang="fr-FR"/>
        </a:p>
      </dgm:t>
    </dgm:pt>
    <dgm:pt modelId="{FE57A4AB-15EA-4A29-ABD1-3D22C26427A0}" type="sibTrans" cxnId="{D0855AD6-E381-42F2-8D53-CD02ABD829C6}">
      <dgm:prSet/>
      <dgm:spPr/>
      <dgm:t>
        <a:bodyPr/>
        <a:lstStyle/>
        <a:p>
          <a:endParaRPr lang="fr-FR"/>
        </a:p>
      </dgm:t>
    </dgm:pt>
    <dgm:pt modelId="{083A646F-94DC-49C7-856C-96B73287D6AA}">
      <dgm:prSet phldrT="[Texte]"/>
      <dgm:spPr/>
      <dgm:t>
        <a:bodyPr/>
        <a:lstStyle/>
        <a:p>
          <a:pPr algn="ctr"/>
          <a:r>
            <a:rPr lang="fr-FR" dirty="0"/>
            <a:t>Rester joignable</a:t>
          </a:r>
        </a:p>
      </dgm:t>
    </dgm:pt>
    <dgm:pt modelId="{04DEFE01-A73F-47A4-A1C6-107BF1B866C0}" type="parTrans" cxnId="{FA5471CE-4AFB-4930-8B11-FA79F0C2FAFF}">
      <dgm:prSet/>
      <dgm:spPr/>
      <dgm:t>
        <a:bodyPr/>
        <a:lstStyle/>
        <a:p>
          <a:endParaRPr lang="fr-FR"/>
        </a:p>
      </dgm:t>
    </dgm:pt>
    <dgm:pt modelId="{C90D1F08-FEF4-4F3F-9791-0B51C3D93B9C}" type="sibTrans" cxnId="{FA5471CE-4AFB-4930-8B11-FA79F0C2FAFF}">
      <dgm:prSet/>
      <dgm:spPr/>
      <dgm:t>
        <a:bodyPr/>
        <a:lstStyle/>
        <a:p>
          <a:endParaRPr lang="fr-FR"/>
        </a:p>
      </dgm:t>
    </dgm:pt>
    <dgm:pt modelId="{B3F8B2E4-DB2B-42A2-9179-32C384AB21A7}">
      <dgm:prSet phldrT="[Texte]"/>
      <dgm:spPr/>
      <dgm:t>
        <a:bodyPr/>
        <a:lstStyle/>
        <a:p>
          <a:pPr algn="ctr"/>
          <a:r>
            <a:rPr lang="fr-FR" dirty="0"/>
            <a:t>De 0 à 500</a:t>
          </a:r>
        </a:p>
      </dgm:t>
    </dgm:pt>
    <dgm:pt modelId="{DD0F3C52-C110-4FE2-945F-04DBBC022937}" type="parTrans" cxnId="{4C073C85-E8FC-4573-BFB6-9C7F35C8E07D}">
      <dgm:prSet/>
      <dgm:spPr/>
      <dgm:t>
        <a:bodyPr/>
        <a:lstStyle/>
        <a:p>
          <a:endParaRPr lang="fr-FR"/>
        </a:p>
      </dgm:t>
    </dgm:pt>
    <dgm:pt modelId="{04D72CE5-BFEC-418B-AC94-D857495BF822}" type="sibTrans" cxnId="{4C073C85-E8FC-4573-BFB6-9C7F35C8E07D}">
      <dgm:prSet/>
      <dgm:spPr/>
      <dgm:t>
        <a:bodyPr/>
        <a:lstStyle/>
        <a:p>
          <a:endParaRPr lang="fr-FR"/>
        </a:p>
      </dgm:t>
    </dgm:pt>
    <dgm:pt modelId="{1A8601F0-6B6C-4375-94CF-B2DF2CC62732}">
      <dgm:prSet phldrT="[Texte]"/>
      <dgm:spPr/>
      <dgm:t>
        <a:bodyPr/>
        <a:lstStyle/>
        <a:p>
          <a:pPr algn="ctr"/>
          <a:r>
            <a:rPr lang="fr-FR" dirty="0"/>
            <a:t>Dont 50 visites</a:t>
          </a:r>
        </a:p>
      </dgm:t>
    </dgm:pt>
    <dgm:pt modelId="{2F871EFC-9196-4DEA-A2A7-EB8D0E4E14F9}" type="parTrans" cxnId="{6052EEF9-DE54-4DD0-8EFB-08A5B38CF343}">
      <dgm:prSet/>
      <dgm:spPr/>
      <dgm:t>
        <a:bodyPr/>
        <a:lstStyle/>
        <a:p>
          <a:endParaRPr lang="fr-FR"/>
        </a:p>
      </dgm:t>
    </dgm:pt>
    <dgm:pt modelId="{644C4398-C969-4F79-AE3C-3CBE01D73078}" type="sibTrans" cxnId="{6052EEF9-DE54-4DD0-8EFB-08A5B38CF343}">
      <dgm:prSet/>
      <dgm:spPr/>
      <dgm:t>
        <a:bodyPr/>
        <a:lstStyle/>
        <a:p>
          <a:endParaRPr lang="fr-FR"/>
        </a:p>
      </dgm:t>
    </dgm:pt>
    <dgm:pt modelId="{601D8AB7-9665-48A2-AD44-18962570730C}">
      <dgm:prSet phldrT="[Texte]"/>
      <dgm:spPr/>
      <dgm:t>
        <a:bodyPr/>
        <a:lstStyle/>
        <a:p>
          <a:pPr algn="ctr"/>
          <a:r>
            <a:rPr lang="fr-FR" dirty="0"/>
            <a:t>15/jour max</a:t>
          </a:r>
        </a:p>
      </dgm:t>
    </dgm:pt>
    <dgm:pt modelId="{FBC95A4B-F87D-46D1-AA3A-D931484967E3}" type="parTrans" cxnId="{94FD8FF0-07B4-4EAD-B3C8-1D7955D6A76E}">
      <dgm:prSet/>
      <dgm:spPr/>
      <dgm:t>
        <a:bodyPr/>
        <a:lstStyle/>
        <a:p>
          <a:endParaRPr lang="fr-FR"/>
        </a:p>
      </dgm:t>
    </dgm:pt>
    <dgm:pt modelId="{8733485E-A02F-449C-B4EA-FB5A87CA87C0}" type="sibTrans" cxnId="{94FD8FF0-07B4-4EAD-B3C8-1D7955D6A76E}">
      <dgm:prSet/>
      <dgm:spPr/>
      <dgm:t>
        <a:bodyPr/>
        <a:lstStyle/>
        <a:p>
          <a:endParaRPr lang="fr-FR"/>
        </a:p>
      </dgm:t>
    </dgm:pt>
    <dgm:pt modelId="{DEE72A9A-005A-428C-AD3B-319291E0FC70}">
      <dgm:prSet phldrT="[Texte]"/>
      <dgm:spPr/>
      <dgm:t>
        <a:bodyPr/>
        <a:lstStyle/>
        <a:p>
          <a:pPr algn="ctr"/>
          <a:r>
            <a:rPr lang="fr-FR"/>
            <a:t>&gt; 3 </a:t>
          </a:r>
          <a:r>
            <a:rPr lang="fr-FR" dirty="0"/>
            <a:t>mois</a:t>
          </a:r>
        </a:p>
      </dgm:t>
    </dgm:pt>
    <dgm:pt modelId="{0BFD0009-5FD5-45CA-B2EC-40D1125C3A7C}" type="parTrans" cxnId="{FCA71F5E-38B5-4474-B679-B1B70AB5B541}">
      <dgm:prSet/>
      <dgm:spPr/>
      <dgm:t>
        <a:bodyPr/>
        <a:lstStyle/>
        <a:p>
          <a:endParaRPr lang="fr-FR"/>
        </a:p>
      </dgm:t>
    </dgm:pt>
    <dgm:pt modelId="{9E680883-DDFA-4A64-A8CF-07CD58DD5AD0}" type="sibTrans" cxnId="{FCA71F5E-38B5-4474-B679-B1B70AB5B541}">
      <dgm:prSet/>
      <dgm:spPr/>
      <dgm:t>
        <a:bodyPr/>
        <a:lstStyle/>
        <a:p>
          <a:endParaRPr lang="fr-FR"/>
        </a:p>
      </dgm:t>
    </dgm:pt>
    <dgm:pt modelId="{189AE95C-6E3D-42C8-B9BC-3CA3A9ED5651}" type="pres">
      <dgm:prSet presAssocID="{9D97B642-FD04-452E-88A5-C0DDCBC2AC63}" presName="Name0" presStyleCnt="0">
        <dgm:presLayoutVars>
          <dgm:dir/>
          <dgm:resizeHandles val="exact"/>
        </dgm:presLayoutVars>
      </dgm:prSet>
      <dgm:spPr/>
    </dgm:pt>
    <dgm:pt modelId="{536A571E-ADAC-4182-9752-D65FA444B6A1}" type="pres">
      <dgm:prSet presAssocID="{8A38CD16-86DB-4FB4-916F-0303706D41AF}" presName="node" presStyleLbl="node1" presStyleIdx="0" presStyleCnt="3">
        <dgm:presLayoutVars>
          <dgm:bulletEnabled val="1"/>
        </dgm:presLayoutVars>
      </dgm:prSet>
      <dgm:spPr/>
    </dgm:pt>
    <dgm:pt modelId="{40025741-E1C0-4C2C-967B-0CD4CA747336}" type="pres">
      <dgm:prSet presAssocID="{E681D7A6-4B78-49F4-9482-AD8A00AA9ED1}" presName="sibTrans" presStyleCnt="0"/>
      <dgm:spPr/>
    </dgm:pt>
    <dgm:pt modelId="{9D022319-58D6-4C1E-AC33-9C8E19EEC2D6}" type="pres">
      <dgm:prSet presAssocID="{327A2A0F-4440-4C70-BC9B-648EC2519076}" presName="node" presStyleLbl="node1" presStyleIdx="1" presStyleCnt="3">
        <dgm:presLayoutVars>
          <dgm:bulletEnabled val="1"/>
        </dgm:presLayoutVars>
      </dgm:prSet>
      <dgm:spPr/>
    </dgm:pt>
    <dgm:pt modelId="{2313443D-8862-4BA4-B1E2-C9B13729628F}" type="pres">
      <dgm:prSet presAssocID="{260C3E91-3C4A-4CD6-80F9-5A786D1BBF84}" presName="sibTrans" presStyleCnt="0"/>
      <dgm:spPr/>
    </dgm:pt>
    <dgm:pt modelId="{2F4FAC39-5A7D-4115-974E-87CA5E1A4971}" type="pres">
      <dgm:prSet presAssocID="{43DCB2DA-2BA2-4CEF-88E6-4D4C3A4C27CB}" presName="node" presStyleLbl="node1" presStyleIdx="2" presStyleCnt="3">
        <dgm:presLayoutVars>
          <dgm:bulletEnabled val="1"/>
        </dgm:presLayoutVars>
      </dgm:prSet>
      <dgm:spPr/>
    </dgm:pt>
  </dgm:ptLst>
  <dgm:cxnLst>
    <dgm:cxn modelId="{0BBCE21F-41FC-4890-81F8-4F4CBED872C8}" type="presOf" srcId="{327A2A0F-4440-4C70-BC9B-648EC2519076}" destId="{9D022319-58D6-4C1E-AC33-9C8E19EEC2D6}" srcOrd="0" destOrd="0" presId="urn:microsoft.com/office/officeart/2005/8/layout/hList6"/>
    <dgm:cxn modelId="{C681FC25-65F2-4968-B4A0-066855C268A1}" type="presOf" srcId="{8A38CD16-86DB-4FB4-916F-0303706D41AF}" destId="{536A571E-ADAC-4182-9752-D65FA444B6A1}" srcOrd="0" destOrd="0" presId="urn:microsoft.com/office/officeart/2005/8/layout/hList6"/>
    <dgm:cxn modelId="{F774262A-A22F-477E-A2FB-AAD09EA8470D}" type="presOf" srcId="{9D97B642-FD04-452E-88A5-C0DDCBC2AC63}" destId="{189AE95C-6E3D-42C8-B9BC-3CA3A9ED5651}" srcOrd="0" destOrd="0" presId="urn:microsoft.com/office/officeart/2005/8/layout/hList6"/>
    <dgm:cxn modelId="{59D6685B-CE34-432E-A587-052DCA5445DC}" type="presOf" srcId="{DEE72A9A-005A-428C-AD3B-319291E0FC70}" destId="{536A571E-ADAC-4182-9752-D65FA444B6A1}" srcOrd="0" destOrd="1" presId="urn:microsoft.com/office/officeart/2005/8/layout/hList6"/>
    <dgm:cxn modelId="{FCA71F5E-38B5-4474-B679-B1B70AB5B541}" srcId="{8A38CD16-86DB-4FB4-916F-0303706D41AF}" destId="{DEE72A9A-005A-428C-AD3B-319291E0FC70}" srcOrd="0" destOrd="0" parTransId="{0BFD0009-5FD5-45CA-B2EC-40D1125C3A7C}" sibTransId="{9E680883-DDFA-4A64-A8CF-07CD58DD5AD0}"/>
    <dgm:cxn modelId="{312DF844-D961-4D5C-88E7-98EB28A68795}" srcId="{9D97B642-FD04-452E-88A5-C0DDCBC2AC63}" destId="{43DCB2DA-2BA2-4CEF-88E6-4D4C3A4C27CB}" srcOrd="2" destOrd="0" parTransId="{681787AC-0BC4-4211-98E1-C41B5D0DDDDB}" sibTransId="{06BB34A8-E3A5-42A5-8F97-9CFD40475776}"/>
    <dgm:cxn modelId="{A64C2645-8A50-48EC-B7CA-CB3CB405EDC4}" type="presOf" srcId="{B3F8B2E4-DB2B-42A2-9179-32C384AB21A7}" destId="{2F4FAC39-5A7D-4115-974E-87CA5E1A4971}" srcOrd="0" destOrd="1" presId="urn:microsoft.com/office/officeart/2005/8/layout/hList6"/>
    <dgm:cxn modelId="{2DED0E68-B987-49BA-AF58-BD24CB3AC46F}" srcId="{327A2A0F-4440-4C70-BC9B-648EC2519076}" destId="{08FD601A-0FCE-4D47-B7E3-3C421BEE1A3B}" srcOrd="0" destOrd="0" parTransId="{71DC9D51-3389-4684-9D84-B1C1B054CA54}" sibTransId="{4C2E5132-AEFE-4391-8714-A918848AF712}"/>
    <dgm:cxn modelId="{8EE64359-9096-4DF7-AECC-73553E46C1D6}" type="presOf" srcId="{601D8AB7-9665-48A2-AD44-18962570730C}" destId="{2F4FAC39-5A7D-4115-974E-87CA5E1A4971}" srcOrd="0" destOrd="3" presId="urn:microsoft.com/office/officeart/2005/8/layout/hList6"/>
    <dgm:cxn modelId="{AAB4697C-F08B-4C2E-844A-E83307BA9C37}" srcId="{9D97B642-FD04-452E-88A5-C0DDCBC2AC63}" destId="{8A38CD16-86DB-4FB4-916F-0303706D41AF}" srcOrd="0" destOrd="0" parTransId="{1EA9FCA5-9BD8-40D6-B3AB-7526761DD086}" sibTransId="{E681D7A6-4B78-49F4-9482-AD8A00AA9ED1}"/>
    <dgm:cxn modelId="{4C073C85-E8FC-4573-BFB6-9C7F35C8E07D}" srcId="{43DCB2DA-2BA2-4CEF-88E6-4D4C3A4C27CB}" destId="{B3F8B2E4-DB2B-42A2-9179-32C384AB21A7}" srcOrd="0" destOrd="0" parTransId="{DD0F3C52-C110-4FE2-945F-04DBBC022937}" sibTransId="{04D72CE5-BFEC-418B-AC94-D857495BF822}"/>
    <dgm:cxn modelId="{67D95CA0-E47D-4A66-99EB-F52985D36081}" type="presOf" srcId="{083A646F-94DC-49C7-856C-96B73287D6AA}" destId="{9D022319-58D6-4C1E-AC33-9C8E19EEC2D6}" srcOrd="0" destOrd="3" presId="urn:microsoft.com/office/officeart/2005/8/layout/hList6"/>
    <dgm:cxn modelId="{972C73AE-5F03-4C8A-9A59-FCD6B72411F5}" type="presOf" srcId="{8EE44A83-98A0-439C-A5A1-935A01DF86E1}" destId="{9D022319-58D6-4C1E-AC33-9C8E19EEC2D6}" srcOrd="0" destOrd="2" presId="urn:microsoft.com/office/officeart/2005/8/layout/hList6"/>
    <dgm:cxn modelId="{47886AC0-24E8-46B6-AAC8-795D3CF0D189}" srcId="{9D97B642-FD04-452E-88A5-C0DDCBC2AC63}" destId="{327A2A0F-4440-4C70-BC9B-648EC2519076}" srcOrd="1" destOrd="0" parTransId="{6BF9E4C1-C507-4986-86D1-C99AF15E30A2}" sibTransId="{260C3E91-3C4A-4CD6-80F9-5A786D1BBF84}"/>
    <dgm:cxn modelId="{FA5471CE-4AFB-4930-8B11-FA79F0C2FAFF}" srcId="{327A2A0F-4440-4C70-BC9B-648EC2519076}" destId="{083A646F-94DC-49C7-856C-96B73287D6AA}" srcOrd="2" destOrd="0" parTransId="{04DEFE01-A73F-47A4-A1C6-107BF1B866C0}" sibTransId="{C90D1F08-FEF4-4F3F-9791-0B51C3D93B9C}"/>
    <dgm:cxn modelId="{917506D5-B857-41E2-A6F1-6A0E6436EF82}" type="presOf" srcId="{1A8601F0-6B6C-4375-94CF-B2DF2CC62732}" destId="{2F4FAC39-5A7D-4115-974E-87CA5E1A4971}" srcOrd="0" destOrd="2" presId="urn:microsoft.com/office/officeart/2005/8/layout/hList6"/>
    <dgm:cxn modelId="{D0855AD6-E381-42F2-8D53-CD02ABD829C6}" srcId="{327A2A0F-4440-4C70-BC9B-648EC2519076}" destId="{8EE44A83-98A0-439C-A5A1-935A01DF86E1}" srcOrd="1" destOrd="0" parTransId="{D5DCDD69-A5D7-4026-928A-0497B1620E8D}" sibTransId="{FE57A4AB-15EA-4A29-ABD1-3D22C26427A0}"/>
    <dgm:cxn modelId="{94FD8FF0-07B4-4EAD-B3C8-1D7955D6A76E}" srcId="{43DCB2DA-2BA2-4CEF-88E6-4D4C3A4C27CB}" destId="{601D8AB7-9665-48A2-AD44-18962570730C}" srcOrd="2" destOrd="0" parTransId="{FBC95A4B-F87D-46D1-AA3A-D931484967E3}" sibTransId="{8733485E-A02F-449C-B4EA-FB5A87CA87C0}"/>
    <dgm:cxn modelId="{F4F170F3-7AC1-455D-BA97-69D0B66634A2}" type="presOf" srcId="{08FD601A-0FCE-4D47-B7E3-3C421BEE1A3B}" destId="{9D022319-58D6-4C1E-AC33-9C8E19EEC2D6}" srcOrd="0" destOrd="1" presId="urn:microsoft.com/office/officeart/2005/8/layout/hList6"/>
    <dgm:cxn modelId="{90894FF5-EED4-4A20-BE00-67AB8A0FB6F8}" type="presOf" srcId="{43DCB2DA-2BA2-4CEF-88E6-4D4C3A4C27CB}" destId="{2F4FAC39-5A7D-4115-974E-87CA5E1A4971}" srcOrd="0" destOrd="0" presId="urn:microsoft.com/office/officeart/2005/8/layout/hList6"/>
    <dgm:cxn modelId="{6052EEF9-DE54-4DD0-8EFB-08A5B38CF343}" srcId="{43DCB2DA-2BA2-4CEF-88E6-4D4C3A4C27CB}" destId="{1A8601F0-6B6C-4375-94CF-B2DF2CC62732}" srcOrd="1" destOrd="0" parTransId="{2F871EFC-9196-4DEA-A2A7-EB8D0E4E14F9}" sibTransId="{644C4398-C969-4F79-AE3C-3CBE01D73078}"/>
    <dgm:cxn modelId="{286FA85C-ABE0-4FF4-8004-06B546DAF8DC}" type="presParOf" srcId="{189AE95C-6E3D-42C8-B9BC-3CA3A9ED5651}" destId="{536A571E-ADAC-4182-9752-D65FA444B6A1}" srcOrd="0" destOrd="0" presId="urn:microsoft.com/office/officeart/2005/8/layout/hList6"/>
    <dgm:cxn modelId="{A0A9E22E-8F12-4C37-BBDE-54CE7D973C54}" type="presParOf" srcId="{189AE95C-6E3D-42C8-B9BC-3CA3A9ED5651}" destId="{40025741-E1C0-4C2C-967B-0CD4CA747336}" srcOrd="1" destOrd="0" presId="urn:microsoft.com/office/officeart/2005/8/layout/hList6"/>
    <dgm:cxn modelId="{7144E851-257B-4E64-8041-1E744771F6F3}" type="presParOf" srcId="{189AE95C-6E3D-42C8-B9BC-3CA3A9ED5651}" destId="{9D022319-58D6-4C1E-AC33-9C8E19EEC2D6}" srcOrd="2" destOrd="0" presId="urn:microsoft.com/office/officeart/2005/8/layout/hList6"/>
    <dgm:cxn modelId="{AFFD4797-CE72-4FBD-9DBA-A77577E3EDBA}" type="presParOf" srcId="{189AE95C-6E3D-42C8-B9BC-3CA3A9ED5651}" destId="{2313443D-8862-4BA4-B1E2-C9B13729628F}" srcOrd="3" destOrd="0" presId="urn:microsoft.com/office/officeart/2005/8/layout/hList6"/>
    <dgm:cxn modelId="{63A9DBCB-00C5-4628-9C8E-FFE648AF5B79}" type="presParOf" srcId="{189AE95C-6E3D-42C8-B9BC-3CA3A9ED5651}" destId="{2F4FAC39-5A7D-4115-974E-87CA5E1A497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746E4B-E0D3-4A81-ACD6-157A7D602A72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8AA3428-6D61-4FF6-9C3E-BEA027438A6F}">
      <dgm:prSet phldrT="[Texte]"/>
      <dgm:spPr/>
      <dgm:t>
        <a:bodyPr/>
        <a:lstStyle/>
        <a:p>
          <a:r>
            <a:rPr lang="fr-FR" dirty="0"/>
            <a:t>Autonomie</a:t>
          </a:r>
        </a:p>
      </dgm:t>
    </dgm:pt>
    <dgm:pt modelId="{2B86D882-5E93-4BA0-BC88-1A3DEEC68DFF}" type="parTrans" cxnId="{5BD1A0DA-B83D-4A62-AFA5-73105E5D3DEF}">
      <dgm:prSet/>
      <dgm:spPr/>
      <dgm:t>
        <a:bodyPr/>
        <a:lstStyle/>
        <a:p>
          <a:endParaRPr lang="fr-FR"/>
        </a:p>
      </dgm:t>
    </dgm:pt>
    <dgm:pt modelId="{CD72E185-D483-4726-94C3-A2E39E233EB6}" type="sibTrans" cxnId="{5BD1A0DA-B83D-4A62-AFA5-73105E5D3DEF}">
      <dgm:prSet/>
      <dgm:spPr/>
      <dgm:t>
        <a:bodyPr/>
        <a:lstStyle/>
        <a:p>
          <a:endParaRPr lang="fr-FR"/>
        </a:p>
      </dgm:t>
    </dgm:pt>
    <dgm:pt modelId="{BD2E17B0-312B-4139-B5CC-E86737A7D007}">
      <dgm:prSet phldrT="[Texte]"/>
      <dgm:spPr/>
      <dgm:t>
        <a:bodyPr/>
        <a:lstStyle/>
        <a:p>
          <a:r>
            <a:rPr lang="fr-FR" dirty="0"/>
            <a:t>Plus rapide qu’en N1</a:t>
          </a:r>
        </a:p>
      </dgm:t>
    </dgm:pt>
    <dgm:pt modelId="{F776C597-E8C3-4EDE-A2B2-0A6E6662B67D}" type="parTrans" cxnId="{E97DA0F2-C0BE-4341-A243-B80BAD3D34EA}">
      <dgm:prSet/>
      <dgm:spPr/>
      <dgm:t>
        <a:bodyPr/>
        <a:lstStyle/>
        <a:p>
          <a:endParaRPr lang="fr-FR"/>
        </a:p>
      </dgm:t>
    </dgm:pt>
    <dgm:pt modelId="{5BAC6997-7874-42D7-9DD1-68EEF154C731}" type="sibTrans" cxnId="{E97DA0F2-C0BE-4341-A243-B80BAD3D34EA}">
      <dgm:prSet/>
      <dgm:spPr/>
      <dgm:t>
        <a:bodyPr/>
        <a:lstStyle/>
        <a:p>
          <a:endParaRPr lang="fr-FR"/>
        </a:p>
      </dgm:t>
    </dgm:pt>
    <dgm:pt modelId="{16439263-AC62-4BAC-AC7F-5EB4AAFD33CC}">
      <dgm:prSet phldrT="[Texte]"/>
      <dgm:spPr/>
      <dgm:t>
        <a:bodyPr/>
        <a:lstStyle/>
        <a:p>
          <a:r>
            <a:rPr lang="fr-FR" dirty="0"/>
            <a:t>Mais selon niveau de compétence</a:t>
          </a:r>
        </a:p>
      </dgm:t>
    </dgm:pt>
    <dgm:pt modelId="{6D1676D6-43B9-4AE3-A0E9-860F138363B9}" type="parTrans" cxnId="{98DF20A1-D1E4-4039-93D1-A0506FE705C5}">
      <dgm:prSet/>
      <dgm:spPr/>
      <dgm:t>
        <a:bodyPr/>
        <a:lstStyle/>
        <a:p>
          <a:endParaRPr lang="fr-FR"/>
        </a:p>
      </dgm:t>
    </dgm:pt>
    <dgm:pt modelId="{D8601CDD-6941-45D8-B6B7-2AB00BFE4683}" type="sibTrans" cxnId="{98DF20A1-D1E4-4039-93D1-A0506FE705C5}">
      <dgm:prSet/>
      <dgm:spPr/>
      <dgm:t>
        <a:bodyPr/>
        <a:lstStyle/>
        <a:p>
          <a:endParaRPr lang="fr-FR"/>
        </a:p>
      </dgm:t>
    </dgm:pt>
    <dgm:pt modelId="{9F7ED65E-464E-40E7-8468-CE424DA71F0E}">
      <dgm:prSet phldrT="[Texte]"/>
      <dgm:spPr/>
      <dgm:t>
        <a:bodyPr/>
        <a:lstStyle/>
        <a:p>
          <a:r>
            <a:rPr lang="fr-FR" dirty="0"/>
            <a:t>Actes</a:t>
          </a:r>
        </a:p>
      </dgm:t>
    </dgm:pt>
    <dgm:pt modelId="{6374D5E5-8C79-4A8C-A3E8-64C3D54536F6}" type="parTrans" cxnId="{1011C6A1-0BE8-4C8F-A48D-934076ACEC87}">
      <dgm:prSet/>
      <dgm:spPr/>
      <dgm:t>
        <a:bodyPr/>
        <a:lstStyle/>
        <a:p>
          <a:endParaRPr lang="fr-FR"/>
        </a:p>
      </dgm:t>
    </dgm:pt>
    <dgm:pt modelId="{09CC4940-AE0B-4ECE-B63B-191390698FBA}" type="sibTrans" cxnId="{1011C6A1-0BE8-4C8F-A48D-934076ACEC87}">
      <dgm:prSet/>
      <dgm:spPr/>
      <dgm:t>
        <a:bodyPr/>
        <a:lstStyle/>
        <a:p>
          <a:endParaRPr lang="fr-FR"/>
        </a:p>
      </dgm:t>
    </dgm:pt>
    <dgm:pt modelId="{EEEAB919-9022-4A87-A5AD-32CC6E82AECC}">
      <dgm:prSet phldrT="[Texte]"/>
      <dgm:spPr/>
      <dgm:t>
        <a:bodyPr/>
        <a:lstStyle/>
        <a:p>
          <a:r>
            <a:rPr lang="fr-FR" dirty="0"/>
            <a:t>200 à 800</a:t>
          </a:r>
        </a:p>
      </dgm:t>
    </dgm:pt>
    <dgm:pt modelId="{C0E24DAD-69CF-404E-8543-1452A0AD5035}" type="parTrans" cxnId="{17667E33-FCF9-4AE1-BE76-1C8F1A11D46F}">
      <dgm:prSet/>
      <dgm:spPr/>
      <dgm:t>
        <a:bodyPr/>
        <a:lstStyle/>
        <a:p>
          <a:endParaRPr lang="fr-FR"/>
        </a:p>
      </dgm:t>
    </dgm:pt>
    <dgm:pt modelId="{68BDE28F-696E-48DA-81FB-DC4F792F64C7}" type="sibTrans" cxnId="{17667E33-FCF9-4AE1-BE76-1C8F1A11D46F}">
      <dgm:prSet/>
      <dgm:spPr/>
      <dgm:t>
        <a:bodyPr/>
        <a:lstStyle/>
        <a:p>
          <a:endParaRPr lang="fr-FR"/>
        </a:p>
      </dgm:t>
    </dgm:pt>
    <dgm:pt modelId="{A2575F2F-89B1-46F4-9DB5-480542895E2A}">
      <dgm:prSet phldrT="[Texte]"/>
      <dgm:spPr/>
      <dgm:t>
        <a:bodyPr/>
        <a:lstStyle/>
        <a:p>
          <a:r>
            <a:rPr lang="fr-FR" dirty="0"/>
            <a:t>50 visites maximum</a:t>
          </a:r>
        </a:p>
      </dgm:t>
    </dgm:pt>
    <dgm:pt modelId="{C4383435-20EC-4C05-A30C-797C545BCAB2}" type="parTrans" cxnId="{D4FAD27D-18DD-4A3B-A8E0-6349664DB145}">
      <dgm:prSet/>
      <dgm:spPr/>
      <dgm:t>
        <a:bodyPr/>
        <a:lstStyle/>
        <a:p>
          <a:endParaRPr lang="fr-FR"/>
        </a:p>
      </dgm:t>
    </dgm:pt>
    <dgm:pt modelId="{E4B771AF-9685-4281-986D-F444E6E69631}" type="sibTrans" cxnId="{D4FAD27D-18DD-4A3B-A8E0-6349664DB145}">
      <dgm:prSet/>
      <dgm:spPr/>
      <dgm:t>
        <a:bodyPr/>
        <a:lstStyle/>
        <a:p>
          <a:endParaRPr lang="fr-FR"/>
        </a:p>
      </dgm:t>
    </dgm:pt>
    <dgm:pt modelId="{C7FCAD7B-B169-4D1E-8F34-8E85F688D85F}">
      <dgm:prSet phldrT="[Texte]"/>
      <dgm:spPr/>
      <dgm:t>
        <a:bodyPr/>
        <a:lstStyle/>
        <a:p>
          <a:r>
            <a:rPr lang="fr-FR" dirty="0"/>
            <a:t>MSU dispo dans les 30 min</a:t>
          </a:r>
        </a:p>
      </dgm:t>
    </dgm:pt>
    <dgm:pt modelId="{A4B91AB5-E6EC-4826-8B18-94E284B03010}" type="parTrans" cxnId="{EE902278-B140-4C22-96BB-2105E676F863}">
      <dgm:prSet/>
      <dgm:spPr/>
    </dgm:pt>
    <dgm:pt modelId="{0282C5A4-F7F5-46F7-9258-64BBAB4003E7}" type="sibTrans" cxnId="{EE902278-B140-4C22-96BB-2105E676F863}">
      <dgm:prSet/>
      <dgm:spPr/>
    </dgm:pt>
    <dgm:pt modelId="{8E13D416-2FA5-4071-AFB5-484D9545A405}">
      <dgm:prSet phldrT="[Texte]"/>
      <dgm:spPr/>
      <dgm:t>
        <a:bodyPr/>
        <a:lstStyle/>
        <a:p>
          <a:r>
            <a:rPr lang="fr-FR" dirty="0"/>
            <a:t>SFE</a:t>
          </a:r>
        </a:p>
      </dgm:t>
    </dgm:pt>
    <dgm:pt modelId="{FC55C5CE-96CA-4127-873B-C4BDC49D108B}" type="parTrans" cxnId="{18742BD9-E74E-4C51-B681-EE08CB73660D}">
      <dgm:prSet/>
      <dgm:spPr/>
    </dgm:pt>
    <dgm:pt modelId="{62DC3436-188B-4906-82A1-EE1ED05E4514}" type="sibTrans" cxnId="{18742BD9-E74E-4C51-B681-EE08CB73660D}">
      <dgm:prSet/>
      <dgm:spPr/>
    </dgm:pt>
    <dgm:pt modelId="{2A503ACC-7CC7-428A-A584-8CB1EFAC2B65}">
      <dgm:prSet phldrT="[Texte]"/>
      <dgm:spPr/>
      <dgm:t>
        <a:bodyPr/>
        <a:lstStyle/>
        <a:p>
          <a:r>
            <a:rPr lang="fr-FR" dirty="0"/>
            <a:t>50 % des actes </a:t>
          </a:r>
        </a:p>
      </dgm:t>
    </dgm:pt>
    <dgm:pt modelId="{CBC1E2F7-F60D-4699-8432-169A91313979}" type="parTrans" cxnId="{C0588D64-A82F-493F-8ED2-919C45CE79F4}">
      <dgm:prSet/>
      <dgm:spPr/>
    </dgm:pt>
    <dgm:pt modelId="{6EF6B899-80A2-437B-B94C-8D95744DC136}" type="sibTrans" cxnId="{C0588D64-A82F-493F-8ED2-919C45CE79F4}">
      <dgm:prSet/>
      <dgm:spPr/>
    </dgm:pt>
    <dgm:pt modelId="{847A64EC-523D-4DB4-8B57-B22BAA0A6C09}" type="pres">
      <dgm:prSet presAssocID="{B6746E4B-E0D3-4A81-ACD6-157A7D602A72}" presName="Name0" presStyleCnt="0">
        <dgm:presLayoutVars>
          <dgm:dir/>
          <dgm:animLvl val="lvl"/>
          <dgm:resizeHandles val="exact"/>
        </dgm:presLayoutVars>
      </dgm:prSet>
      <dgm:spPr/>
    </dgm:pt>
    <dgm:pt modelId="{6BAC5378-D3AE-4347-8ECD-D4E014D6DBBC}" type="pres">
      <dgm:prSet presAssocID="{8E13D416-2FA5-4071-AFB5-484D9545A405}" presName="composite" presStyleCnt="0"/>
      <dgm:spPr/>
    </dgm:pt>
    <dgm:pt modelId="{CCD92E85-4BE6-4B23-A7CC-04247D308460}" type="pres">
      <dgm:prSet presAssocID="{8E13D416-2FA5-4071-AFB5-484D9545A4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39E8F6F-5977-4847-AB7E-E5E25A6C63A6}" type="pres">
      <dgm:prSet presAssocID="{8E13D416-2FA5-4071-AFB5-484D9545A405}" presName="desTx" presStyleLbl="alignAccFollowNode1" presStyleIdx="0" presStyleCnt="3">
        <dgm:presLayoutVars>
          <dgm:bulletEnabled val="1"/>
        </dgm:presLayoutVars>
      </dgm:prSet>
      <dgm:spPr/>
    </dgm:pt>
    <dgm:pt modelId="{97ABBE6F-DD3D-4297-AA62-25AEF45C1A1E}" type="pres">
      <dgm:prSet presAssocID="{62DC3436-188B-4906-82A1-EE1ED05E4514}" presName="space" presStyleCnt="0"/>
      <dgm:spPr/>
    </dgm:pt>
    <dgm:pt modelId="{DDF9465F-BDB0-4EB9-85E1-F8393D2A8D99}" type="pres">
      <dgm:prSet presAssocID="{D8AA3428-6D61-4FF6-9C3E-BEA027438A6F}" presName="composite" presStyleCnt="0"/>
      <dgm:spPr/>
    </dgm:pt>
    <dgm:pt modelId="{37C9D5FF-3C1A-482A-A49F-469F6BA4F85A}" type="pres">
      <dgm:prSet presAssocID="{D8AA3428-6D61-4FF6-9C3E-BEA027438A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1F30543-7743-402D-8A1B-B3B8DC6B0CF5}" type="pres">
      <dgm:prSet presAssocID="{D8AA3428-6D61-4FF6-9C3E-BEA027438A6F}" presName="desTx" presStyleLbl="alignAccFollowNode1" presStyleIdx="1" presStyleCnt="3">
        <dgm:presLayoutVars>
          <dgm:bulletEnabled val="1"/>
        </dgm:presLayoutVars>
      </dgm:prSet>
      <dgm:spPr/>
    </dgm:pt>
    <dgm:pt modelId="{A5298AE3-CAF6-4F3E-8535-D0BCE9D59793}" type="pres">
      <dgm:prSet presAssocID="{CD72E185-D483-4726-94C3-A2E39E233EB6}" presName="space" presStyleCnt="0"/>
      <dgm:spPr/>
    </dgm:pt>
    <dgm:pt modelId="{BCAA3C82-48E3-49A8-A716-22DEAFC51AB5}" type="pres">
      <dgm:prSet presAssocID="{9F7ED65E-464E-40E7-8468-CE424DA71F0E}" presName="composite" presStyleCnt="0"/>
      <dgm:spPr/>
    </dgm:pt>
    <dgm:pt modelId="{ECEDF1DC-9EFA-45AC-9C1B-E0E42154E029}" type="pres">
      <dgm:prSet presAssocID="{9F7ED65E-464E-40E7-8468-CE424DA71F0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B5FB549-38FB-4B7B-99CD-7A1888748468}" type="pres">
      <dgm:prSet presAssocID="{9F7ED65E-464E-40E7-8468-CE424DA71F0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BA4C305-13B4-46F1-97FC-52AA6D33A143}" type="presOf" srcId="{16439263-AC62-4BAC-AC7F-5EB4AAFD33CC}" destId="{E1F30543-7743-402D-8A1B-B3B8DC6B0CF5}" srcOrd="0" destOrd="1" presId="urn:microsoft.com/office/officeart/2005/8/layout/hList1"/>
    <dgm:cxn modelId="{2CE5C921-665A-4AC0-8987-C7ECB9579620}" type="presOf" srcId="{EEEAB919-9022-4A87-A5AD-32CC6E82AECC}" destId="{3B5FB549-38FB-4B7B-99CD-7A1888748468}" srcOrd="0" destOrd="0" presId="urn:microsoft.com/office/officeart/2005/8/layout/hList1"/>
    <dgm:cxn modelId="{801F4228-3076-4869-81B0-93CF7E56556B}" type="presOf" srcId="{9F7ED65E-464E-40E7-8468-CE424DA71F0E}" destId="{ECEDF1DC-9EFA-45AC-9C1B-E0E42154E029}" srcOrd="0" destOrd="0" presId="urn:microsoft.com/office/officeart/2005/8/layout/hList1"/>
    <dgm:cxn modelId="{74482329-A987-439A-BF0B-CE1554C8A0DA}" type="presOf" srcId="{D8AA3428-6D61-4FF6-9C3E-BEA027438A6F}" destId="{37C9D5FF-3C1A-482A-A49F-469F6BA4F85A}" srcOrd="0" destOrd="0" presId="urn:microsoft.com/office/officeart/2005/8/layout/hList1"/>
    <dgm:cxn modelId="{17667E33-FCF9-4AE1-BE76-1C8F1A11D46F}" srcId="{9F7ED65E-464E-40E7-8468-CE424DA71F0E}" destId="{EEEAB919-9022-4A87-A5AD-32CC6E82AECC}" srcOrd="0" destOrd="0" parTransId="{C0E24DAD-69CF-404E-8543-1452A0AD5035}" sibTransId="{68BDE28F-696E-48DA-81FB-DC4F792F64C7}"/>
    <dgm:cxn modelId="{C0588D64-A82F-493F-8ED2-919C45CE79F4}" srcId="{8E13D416-2FA5-4071-AFB5-484D9545A405}" destId="{2A503ACC-7CC7-428A-A584-8CB1EFAC2B65}" srcOrd="0" destOrd="0" parTransId="{CBC1E2F7-F60D-4699-8432-169A91313979}" sibTransId="{6EF6B899-80A2-437B-B94C-8D95744DC136}"/>
    <dgm:cxn modelId="{EE902278-B140-4C22-96BB-2105E676F863}" srcId="{D8AA3428-6D61-4FF6-9C3E-BEA027438A6F}" destId="{C7FCAD7B-B169-4D1E-8F34-8E85F688D85F}" srcOrd="2" destOrd="0" parTransId="{A4B91AB5-E6EC-4826-8B18-94E284B03010}" sibTransId="{0282C5A4-F7F5-46F7-9258-64BBAB4003E7}"/>
    <dgm:cxn modelId="{2404A159-924A-4AC3-A4EC-B646F082CCB9}" type="presOf" srcId="{B6746E4B-E0D3-4A81-ACD6-157A7D602A72}" destId="{847A64EC-523D-4DB4-8B57-B22BAA0A6C09}" srcOrd="0" destOrd="0" presId="urn:microsoft.com/office/officeart/2005/8/layout/hList1"/>
    <dgm:cxn modelId="{D4FAD27D-18DD-4A3B-A8E0-6349664DB145}" srcId="{9F7ED65E-464E-40E7-8468-CE424DA71F0E}" destId="{A2575F2F-89B1-46F4-9DB5-480542895E2A}" srcOrd="1" destOrd="0" parTransId="{C4383435-20EC-4C05-A30C-797C545BCAB2}" sibTransId="{E4B771AF-9685-4281-986D-F444E6E69631}"/>
    <dgm:cxn modelId="{B562DC83-82E8-4D9B-8BDB-9FBAA4F686F5}" type="presOf" srcId="{2A503ACC-7CC7-428A-A584-8CB1EFAC2B65}" destId="{D39E8F6F-5977-4847-AB7E-E5E25A6C63A6}" srcOrd="0" destOrd="0" presId="urn:microsoft.com/office/officeart/2005/8/layout/hList1"/>
    <dgm:cxn modelId="{BF593288-BFFD-448A-AA2C-C53BA9EA1BAC}" type="presOf" srcId="{8E13D416-2FA5-4071-AFB5-484D9545A405}" destId="{CCD92E85-4BE6-4B23-A7CC-04247D308460}" srcOrd="0" destOrd="0" presId="urn:microsoft.com/office/officeart/2005/8/layout/hList1"/>
    <dgm:cxn modelId="{98DF20A1-D1E4-4039-93D1-A0506FE705C5}" srcId="{D8AA3428-6D61-4FF6-9C3E-BEA027438A6F}" destId="{16439263-AC62-4BAC-AC7F-5EB4AAFD33CC}" srcOrd="1" destOrd="0" parTransId="{6D1676D6-43B9-4AE3-A0E9-860F138363B9}" sibTransId="{D8601CDD-6941-45D8-B6B7-2AB00BFE4683}"/>
    <dgm:cxn modelId="{1011C6A1-0BE8-4C8F-A48D-934076ACEC87}" srcId="{B6746E4B-E0D3-4A81-ACD6-157A7D602A72}" destId="{9F7ED65E-464E-40E7-8468-CE424DA71F0E}" srcOrd="2" destOrd="0" parTransId="{6374D5E5-8C79-4A8C-A3E8-64C3D54536F6}" sibTransId="{09CC4940-AE0B-4ECE-B63B-191390698FBA}"/>
    <dgm:cxn modelId="{C43E65A5-D099-46A5-9B39-1793C842D67B}" type="presOf" srcId="{BD2E17B0-312B-4139-B5CC-E86737A7D007}" destId="{E1F30543-7743-402D-8A1B-B3B8DC6B0CF5}" srcOrd="0" destOrd="0" presId="urn:microsoft.com/office/officeart/2005/8/layout/hList1"/>
    <dgm:cxn modelId="{936DDFA5-A2F1-4503-AFA1-5A884EC4BEA4}" type="presOf" srcId="{A2575F2F-89B1-46F4-9DB5-480542895E2A}" destId="{3B5FB549-38FB-4B7B-99CD-7A1888748468}" srcOrd="0" destOrd="1" presId="urn:microsoft.com/office/officeart/2005/8/layout/hList1"/>
    <dgm:cxn modelId="{7BAA6AA9-5BEB-4F9C-BD20-FC76F3A238E1}" type="presOf" srcId="{C7FCAD7B-B169-4D1E-8F34-8E85F688D85F}" destId="{E1F30543-7743-402D-8A1B-B3B8DC6B0CF5}" srcOrd="0" destOrd="2" presId="urn:microsoft.com/office/officeart/2005/8/layout/hList1"/>
    <dgm:cxn modelId="{18742BD9-E74E-4C51-B681-EE08CB73660D}" srcId="{B6746E4B-E0D3-4A81-ACD6-157A7D602A72}" destId="{8E13D416-2FA5-4071-AFB5-484D9545A405}" srcOrd="0" destOrd="0" parTransId="{FC55C5CE-96CA-4127-873B-C4BDC49D108B}" sibTransId="{62DC3436-188B-4906-82A1-EE1ED05E4514}"/>
    <dgm:cxn modelId="{5BD1A0DA-B83D-4A62-AFA5-73105E5D3DEF}" srcId="{B6746E4B-E0D3-4A81-ACD6-157A7D602A72}" destId="{D8AA3428-6D61-4FF6-9C3E-BEA027438A6F}" srcOrd="1" destOrd="0" parTransId="{2B86D882-5E93-4BA0-BC88-1A3DEEC68DFF}" sibTransId="{CD72E185-D483-4726-94C3-A2E39E233EB6}"/>
    <dgm:cxn modelId="{E97DA0F2-C0BE-4341-A243-B80BAD3D34EA}" srcId="{D8AA3428-6D61-4FF6-9C3E-BEA027438A6F}" destId="{BD2E17B0-312B-4139-B5CC-E86737A7D007}" srcOrd="0" destOrd="0" parTransId="{F776C597-E8C3-4EDE-A2B2-0A6E6662B67D}" sibTransId="{5BAC6997-7874-42D7-9DD1-68EEF154C731}"/>
    <dgm:cxn modelId="{30C5B3AA-8910-4B62-A8CD-DE6F9D38851E}" type="presParOf" srcId="{847A64EC-523D-4DB4-8B57-B22BAA0A6C09}" destId="{6BAC5378-D3AE-4347-8ECD-D4E014D6DBBC}" srcOrd="0" destOrd="0" presId="urn:microsoft.com/office/officeart/2005/8/layout/hList1"/>
    <dgm:cxn modelId="{40A6981D-CFB4-4CFA-BE2E-0CE52DBA916D}" type="presParOf" srcId="{6BAC5378-D3AE-4347-8ECD-D4E014D6DBBC}" destId="{CCD92E85-4BE6-4B23-A7CC-04247D308460}" srcOrd="0" destOrd="0" presId="urn:microsoft.com/office/officeart/2005/8/layout/hList1"/>
    <dgm:cxn modelId="{E18B0BE0-7934-411F-9A2D-47C853ED819A}" type="presParOf" srcId="{6BAC5378-D3AE-4347-8ECD-D4E014D6DBBC}" destId="{D39E8F6F-5977-4847-AB7E-E5E25A6C63A6}" srcOrd="1" destOrd="0" presId="urn:microsoft.com/office/officeart/2005/8/layout/hList1"/>
    <dgm:cxn modelId="{DC029389-AB90-4BCB-A9F8-0EBB25B4E426}" type="presParOf" srcId="{847A64EC-523D-4DB4-8B57-B22BAA0A6C09}" destId="{97ABBE6F-DD3D-4297-AA62-25AEF45C1A1E}" srcOrd="1" destOrd="0" presId="urn:microsoft.com/office/officeart/2005/8/layout/hList1"/>
    <dgm:cxn modelId="{179FE25E-105D-435B-A073-2C12479B17C3}" type="presParOf" srcId="{847A64EC-523D-4DB4-8B57-B22BAA0A6C09}" destId="{DDF9465F-BDB0-4EB9-85E1-F8393D2A8D99}" srcOrd="2" destOrd="0" presId="urn:microsoft.com/office/officeart/2005/8/layout/hList1"/>
    <dgm:cxn modelId="{D87D7453-F19A-4EB4-9F01-6E774BEACADA}" type="presParOf" srcId="{DDF9465F-BDB0-4EB9-85E1-F8393D2A8D99}" destId="{37C9D5FF-3C1A-482A-A49F-469F6BA4F85A}" srcOrd="0" destOrd="0" presId="urn:microsoft.com/office/officeart/2005/8/layout/hList1"/>
    <dgm:cxn modelId="{B4CC9C4D-DF0D-4F7E-99DF-696BD34C5C05}" type="presParOf" srcId="{DDF9465F-BDB0-4EB9-85E1-F8393D2A8D99}" destId="{E1F30543-7743-402D-8A1B-B3B8DC6B0CF5}" srcOrd="1" destOrd="0" presId="urn:microsoft.com/office/officeart/2005/8/layout/hList1"/>
    <dgm:cxn modelId="{59E3EE82-6BBA-43FA-93CA-C8F3159B8C40}" type="presParOf" srcId="{847A64EC-523D-4DB4-8B57-B22BAA0A6C09}" destId="{A5298AE3-CAF6-4F3E-8535-D0BCE9D59793}" srcOrd="3" destOrd="0" presId="urn:microsoft.com/office/officeart/2005/8/layout/hList1"/>
    <dgm:cxn modelId="{D682A66B-1DEE-4B73-B20D-D5B21BA93D8B}" type="presParOf" srcId="{847A64EC-523D-4DB4-8B57-B22BAA0A6C09}" destId="{BCAA3C82-48E3-49A8-A716-22DEAFC51AB5}" srcOrd="4" destOrd="0" presId="urn:microsoft.com/office/officeart/2005/8/layout/hList1"/>
    <dgm:cxn modelId="{D3549A77-F1E3-4200-BA3A-841771D8109F}" type="presParOf" srcId="{BCAA3C82-48E3-49A8-A716-22DEAFC51AB5}" destId="{ECEDF1DC-9EFA-45AC-9C1B-E0E42154E029}" srcOrd="0" destOrd="0" presId="urn:microsoft.com/office/officeart/2005/8/layout/hList1"/>
    <dgm:cxn modelId="{835AADE6-6BF3-4AED-A9A5-15F8F106B659}" type="presParOf" srcId="{BCAA3C82-48E3-49A8-A716-22DEAFC51AB5}" destId="{3B5FB549-38FB-4B7B-99CD-7A18887484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5953AA-E903-4341-9A58-11FC54C200B3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FAD39E8-38B1-41F1-AFC0-3F33DA716802}">
      <dgm:prSet phldrT="[Texte]"/>
      <dgm:spPr/>
      <dgm:t>
        <a:bodyPr/>
        <a:lstStyle/>
        <a:p>
          <a:r>
            <a:rPr lang="fr-FR" dirty="0"/>
            <a:t>MSU</a:t>
          </a:r>
        </a:p>
      </dgm:t>
    </dgm:pt>
    <dgm:pt modelId="{1F3434C0-D0BB-4A1E-B168-EFFE590B507F}" type="parTrans" cxnId="{45483800-E6BD-4608-9DE3-2C3322ED8751}">
      <dgm:prSet/>
      <dgm:spPr/>
      <dgm:t>
        <a:bodyPr/>
        <a:lstStyle/>
        <a:p>
          <a:endParaRPr lang="fr-FR"/>
        </a:p>
      </dgm:t>
    </dgm:pt>
    <dgm:pt modelId="{36276A57-5C82-4C3D-8F6E-67448ADDA64E}" type="sibTrans" cxnId="{45483800-E6BD-4608-9DE3-2C3322ED8751}">
      <dgm:prSet/>
      <dgm:spPr/>
      <dgm:t>
        <a:bodyPr/>
        <a:lstStyle/>
        <a:p>
          <a:endParaRPr lang="fr-FR"/>
        </a:p>
      </dgm:t>
    </dgm:pt>
    <dgm:pt modelId="{18CAA1EB-3B4D-4514-8F16-B0136DE04748}">
      <dgm:prSet phldrT="[Texte]"/>
      <dgm:spPr/>
      <dgm:t>
        <a:bodyPr/>
        <a:lstStyle/>
        <a:p>
          <a:r>
            <a:rPr lang="fr-FR" dirty="0"/>
            <a:t>Expérience pédagogique préalable</a:t>
          </a:r>
        </a:p>
      </dgm:t>
    </dgm:pt>
    <dgm:pt modelId="{F3DE52BF-E13F-4871-BC1F-BE486ABC7250}" type="parTrans" cxnId="{02BFDFB1-2323-4CC7-8764-C6B062DA0259}">
      <dgm:prSet/>
      <dgm:spPr/>
      <dgm:t>
        <a:bodyPr/>
        <a:lstStyle/>
        <a:p>
          <a:endParaRPr lang="fr-FR"/>
        </a:p>
      </dgm:t>
    </dgm:pt>
    <dgm:pt modelId="{8DBF69BB-BC04-446B-9546-A76B3E7645C0}" type="sibTrans" cxnId="{02BFDFB1-2323-4CC7-8764-C6B062DA0259}">
      <dgm:prSet/>
      <dgm:spPr/>
      <dgm:t>
        <a:bodyPr/>
        <a:lstStyle/>
        <a:p>
          <a:endParaRPr lang="fr-FR"/>
        </a:p>
      </dgm:t>
    </dgm:pt>
    <dgm:pt modelId="{48FC9639-D910-4C2A-ADE1-7419B5B09D67}">
      <dgm:prSet phldrT="[Texte]"/>
      <dgm:spPr/>
      <dgm:t>
        <a:bodyPr/>
        <a:lstStyle/>
        <a:p>
          <a:r>
            <a:rPr lang="fr-FR" dirty="0"/>
            <a:t>SN 1</a:t>
          </a:r>
        </a:p>
      </dgm:t>
    </dgm:pt>
    <dgm:pt modelId="{F8F353B5-4011-4769-B121-D4E9F22C79CC}" type="parTrans" cxnId="{01012D7A-049E-42F1-A539-F901F39D6AB9}">
      <dgm:prSet/>
      <dgm:spPr/>
      <dgm:t>
        <a:bodyPr/>
        <a:lstStyle/>
        <a:p>
          <a:endParaRPr lang="fr-FR"/>
        </a:p>
      </dgm:t>
    </dgm:pt>
    <dgm:pt modelId="{BD524A2D-98B8-4CE1-8E94-462E5E2F50B5}" type="sibTrans" cxnId="{01012D7A-049E-42F1-A539-F901F39D6AB9}">
      <dgm:prSet/>
      <dgm:spPr/>
      <dgm:t>
        <a:bodyPr/>
        <a:lstStyle/>
        <a:p>
          <a:endParaRPr lang="fr-FR"/>
        </a:p>
      </dgm:t>
    </dgm:pt>
    <dgm:pt modelId="{63523A59-5646-4C02-B97A-1B5F07CAD49E}">
      <dgm:prSet phldrT="[Texte]"/>
      <dgm:spPr/>
      <dgm:t>
        <a:bodyPr/>
        <a:lstStyle/>
        <a:p>
          <a:r>
            <a:rPr lang="fr-FR" dirty="0"/>
            <a:t>Autonomie</a:t>
          </a:r>
        </a:p>
      </dgm:t>
    </dgm:pt>
    <dgm:pt modelId="{BEFD195A-2B58-44BD-B195-F7BFE1251A84}" type="parTrans" cxnId="{ED9F3700-38C6-4465-AB54-EA5766600BAD}">
      <dgm:prSet/>
      <dgm:spPr/>
      <dgm:t>
        <a:bodyPr/>
        <a:lstStyle/>
        <a:p>
          <a:endParaRPr lang="fr-FR"/>
        </a:p>
      </dgm:t>
    </dgm:pt>
    <dgm:pt modelId="{9F4BFB0F-0CB2-4DBA-B533-E13E9ACCA4A6}" type="sibTrans" cxnId="{ED9F3700-38C6-4465-AB54-EA5766600BAD}">
      <dgm:prSet/>
      <dgm:spPr/>
      <dgm:t>
        <a:bodyPr/>
        <a:lstStyle/>
        <a:p>
          <a:endParaRPr lang="fr-FR"/>
        </a:p>
      </dgm:t>
    </dgm:pt>
    <dgm:pt modelId="{76EBD7EF-5DB1-4AFA-9D68-497B7433A18B}">
      <dgm:prSet phldrT="[Texte]"/>
      <dgm:spPr/>
      <dgm:t>
        <a:bodyPr/>
        <a:lstStyle/>
        <a:p>
          <a:r>
            <a:rPr lang="fr-FR" dirty="0"/>
            <a:t>Après phase de supervision directe</a:t>
          </a:r>
        </a:p>
      </dgm:t>
    </dgm:pt>
    <dgm:pt modelId="{2C8A48FA-C90B-4A98-9425-FEF3DF295B17}" type="parTrans" cxnId="{1853F4A6-037B-4AA6-AA25-5BD16965F7F0}">
      <dgm:prSet/>
      <dgm:spPr/>
      <dgm:t>
        <a:bodyPr/>
        <a:lstStyle/>
        <a:p>
          <a:endParaRPr lang="fr-FR"/>
        </a:p>
      </dgm:t>
    </dgm:pt>
    <dgm:pt modelId="{A96110BE-80E5-4682-88BA-92E7185E36DE}" type="sibTrans" cxnId="{1853F4A6-037B-4AA6-AA25-5BD16965F7F0}">
      <dgm:prSet/>
      <dgm:spPr/>
      <dgm:t>
        <a:bodyPr/>
        <a:lstStyle/>
        <a:p>
          <a:endParaRPr lang="fr-FR"/>
        </a:p>
      </dgm:t>
    </dgm:pt>
    <dgm:pt modelId="{0F7B11F4-D168-4E11-AAF0-D2E65E999FAB}">
      <dgm:prSet phldrT="[Texte]"/>
      <dgm:spPr/>
      <dgm:t>
        <a:bodyPr/>
        <a:lstStyle/>
        <a:p>
          <a:r>
            <a:rPr lang="fr-FR" dirty="0"/>
            <a:t>MSU joignable</a:t>
          </a:r>
        </a:p>
      </dgm:t>
    </dgm:pt>
    <dgm:pt modelId="{1A8B437D-E7F6-45F7-A8CD-F1A0C4EDE845}" type="parTrans" cxnId="{399E7D33-46D5-4B59-B9AB-53C2D9009CB2}">
      <dgm:prSet/>
      <dgm:spPr/>
      <dgm:t>
        <a:bodyPr/>
        <a:lstStyle/>
        <a:p>
          <a:endParaRPr lang="fr-FR"/>
        </a:p>
      </dgm:t>
    </dgm:pt>
    <dgm:pt modelId="{43305D68-C427-4040-AABC-AE027ED3DA78}" type="sibTrans" cxnId="{399E7D33-46D5-4B59-B9AB-53C2D9009CB2}">
      <dgm:prSet/>
      <dgm:spPr/>
      <dgm:t>
        <a:bodyPr/>
        <a:lstStyle/>
        <a:p>
          <a:endParaRPr lang="fr-FR"/>
        </a:p>
      </dgm:t>
    </dgm:pt>
    <dgm:pt modelId="{CF18AEAA-DE01-4088-A732-5DF54DBFAA55}">
      <dgm:prSet phldrT="[Texte]"/>
      <dgm:spPr/>
      <dgm:t>
        <a:bodyPr/>
        <a:lstStyle/>
        <a:p>
          <a:r>
            <a:rPr lang="fr-FR" dirty="0"/>
            <a:t>Actes</a:t>
          </a:r>
        </a:p>
      </dgm:t>
    </dgm:pt>
    <dgm:pt modelId="{E0F6653D-6F9A-4CBC-A172-72E2D7CF327D}" type="parTrans" cxnId="{A4EFEA30-8BCF-4323-B1BE-E6C352783FB7}">
      <dgm:prSet/>
      <dgm:spPr/>
      <dgm:t>
        <a:bodyPr/>
        <a:lstStyle/>
        <a:p>
          <a:endParaRPr lang="fr-FR"/>
        </a:p>
      </dgm:t>
    </dgm:pt>
    <dgm:pt modelId="{D34B7E92-8838-4BEE-BC39-84DA81621E08}" type="sibTrans" cxnId="{A4EFEA30-8BCF-4323-B1BE-E6C352783FB7}">
      <dgm:prSet/>
      <dgm:spPr/>
      <dgm:t>
        <a:bodyPr/>
        <a:lstStyle/>
        <a:p>
          <a:endParaRPr lang="fr-FR"/>
        </a:p>
      </dgm:t>
    </dgm:pt>
    <dgm:pt modelId="{36677AF6-3FE7-4D17-ADF7-5AA421440206}">
      <dgm:prSet phldrT="[Texte]"/>
      <dgm:spPr/>
      <dgm:t>
        <a:bodyPr/>
        <a:lstStyle/>
        <a:p>
          <a:r>
            <a:rPr lang="fr-FR" dirty="0"/>
            <a:t>1500 max/semestre</a:t>
          </a:r>
        </a:p>
      </dgm:t>
    </dgm:pt>
    <dgm:pt modelId="{039F1C6E-6A58-4AF9-A7C2-FC6095829FE5}" type="parTrans" cxnId="{946ADEE3-3705-4FBA-94C7-CCAAECEFC4BC}">
      <dgm:prSet/>
      <dgm:spPr/>
      <dgm:t>
        <a:bodyPr/>
        <a:lstStyle/>
        <a:p>
          <a:endParaRPr lang="fr-FR"/>
        </a:p>
      </dgm:t>
    </dgm:pt>
    <dgm:pt modelId="{5CB189E6-50AD-47C2-AB8D-9E3B2A43D212}" type="sibTrans" cxnId="{946ADEE3-3705-4FBA-94C7-CCAAECEFC4BC}">
      <dgm:prSet/>
      <dgm:spPr/>
      <dgm:t>
        <a:bodyPr/>
        <a:lstStyle/>
        <a:p>
          <a:endParaRPr lang="fr-FR"/>
        </a:p>
      </dgm:t>
    </dgm:pt>
    <dgm:pt modelId="{A2E7C47B-6D08-475A-9C0F-646457F60A25}">
      <dgm:prSet phldrT="[Texte]"/>
      <dgm:spPr/>
      <dgm:t>
        <a:bodyPr/>
        <a:lstStyle/>
        <a:p>
          <a:r>
            <a:rPr lang="fr-FR" dirty="0"/>
            <a:t>Dont 200 visites max. </a:t>
          </a:r>
        </a:p>
      </dgm:t>
    </dgm:pt>
    <dgm:pt modelId="{22065DAB-813D-4AE0-9DA7-93CD173968B9}" type="parTrans" cxnId="{2586DE17-A1B5-41FD-9BCD-963CFE2AB225}">
      <dgm:prSet/>
      <dgm:spPr/>
      <dgm:t>
        <a:bodyPr/>
        <a:lstStyle/>
        <a:p>
          <a:endParaRPr lang="fr-FR"/>
        </a:p>
      </dgm:t>
    </dgm:pt>
    <dgm:pt modelId="{0942DDB3-5DF4-4F24-889A-94AF24531E45}" type="sibTrans" cxnId="{2586DE17-A1B5-41FD-9BCD-963CFE2AB225}">
      <dgm:prSet/>
      <dgm:spPr/>
      <dgm:t>
        <a:bodyPr/>
        <a:lstStyle/>
        <a:p>
          <a:endParaRPr lang="fr-FR"/>
        </a:p>
      </dgm:t>
    </dgm:pt>
    <dgm:pt modelId="{79C269E2-D5B3-43F7-BB1A-1A75C9727E5A}" type="pres">
      <dgm:prSet presAssocID="{C15953AA-E903-4341-9A58-11FC54C200B3}" presName="Name0" presStyleCnt="0">
        <dgm:presLayoutVars>
          <dgm:dir/>
          <dgm:resizeHandles val="exact"/>
        </dgm:presLayoutVars>
      </dgm:prSet>
      <dgm:spPr/>
    </dgm:pt>
    <dgm:pt modelId="{328B2190-ECFD-4164-A97E-AD078DFD31A7}" type="pres">
      <dgm:prSet presAssocID="{0FAD39E8-38B1-41F1-AFC0-3F33DA716802}" presName="node" presStyleLbl="node1" presStyleIdx="0" presStyleCnt="3">
        <dgm:presLayoutVars>
          <dgm:bulletEnabled val="1"/>
        </dgm:presLayoutVars>
      </dgm:prSet>
      <dgm:spPr/>
    </dgm:pt>
    <dgm:pt modelId="{7F0D7498-C18D-4DE9-BBD4-BA2033F8FDD3}" type="pres">
      <dgm:prSet presAssocID="{36276A57-5C82-4C3D-8F6E-67448ADDA64E}" presName="sibTrans" presStyleCnt="0"/>
      <dgm:spPr/>
    </dgm:pt>
    <dgm:pt modelId="{835499AE-4D13-46A7-9BD1-DF88F1517C84}" type="pres">
      <dgm:prSet presAssocID="{63523A59-5646-4C02-B97A-1B5F07CAD49E}" presName="node" presStyleLbl="node1" presStyleIdx="1" presStyleCnt="3">
        <dgm:presLayoutVars>
          <dgm:bulletEnabled val="1"/>
        </dgm:presLayoutVars>
      </dgm:prSet>
      <dgm:spPr/>
    </dgm:pt>
    <dgm:pt modelId="{25B04137-FC46-4D0E-9702-AC032E50D056}" type="pres">
      <dgm:prSet presAssocID="{9F4BFB0F-0CB2-4DBA-B533-E13E9ACCA4A6}" presName="sibTrans" presStyleCnt="0"/>
      <dgm:spPr/>
    </dgm:pt>
    <dgm:pt modelId="{771165C8-B042-41BC-904E-5C0CFEC95F18}" type="pres">
      <dgm:prSet presAssocID="{CF18AEAA-DE01-4088-A732-5DF54DBFAA55}" presName="node" presStyleLbl="node1" presStyleIdx="2" presStyleCnt="3">
        <dgm:presLayoutVars>
          <dgm:bulletEnabled val="1"/>
        </dgm:presLayoutVars>
      </dgm:prSet>
      <dgm:spPr/>
    </dgm:pt>
  </dgm:ptLst>
  <dgm:cxnLst>
    <dgm:cxn modelId="{ED9F3700-38C6-4465-AB54-EA5766600BAD}" srcId="{C15953AA-E903-4341-9A58-11FC54C200B3}" destId="{63523A59-5646-4C02-B97A-1B5F07CAD49E}" srcOrd="1" destOrd="0" parTransId="{BEFD195A-2B58-44BD-B195-F7BFE1251A84}" sibTransId="{9F4BFB0F-0CB2-4DBA-B533-E13E9ACCA4A6}"/>
    <dgm:cxn modelId="{45483800-E6BD-4608-9DE3-2C3322ED8751}" srcId="{C15953AA-E903-4341-9A58-11FC54C200B3}" destId="{0FAD39E8-38B1-41F1-AFC0-3F33DA716802}" srcOrd="0" destOrd="0" parTransId="{1F3434C0-D0BB-4A1E-B168-EFFE590B507F}" sibTransId="{36276A57-5C82-4C3D-8F6E-67448ADDA64E}"/>
    <dgm:cxn modelId="{2586DE17-A1B5-41FD-9BCD-963CFE2AB225}" srcId="{CF18AEAA-DE01-4088-A732-5DF54DBFAA55}" destId="{A2E7C47B-6D08-475A-9C0F-646457F60A25}" srcOrd="1" destOrd="0" parTransId="{22065DAB-813D-4AE0-9DA7-93CD173968B9}" sibTransId="{0942DDB3-5DF4-4F24-889A-94AF24531E45}"/>
    <dgm:cxn modelId="{6F9D7319-D1D9-4C24-BCF4-ACD22257E018}" type="presOf" srcId="{63523A59-5646-4C02-B97A-1B5F07CAD49E}" destId="{835499AE-4D13-46A7-9BD1-DF88F1517C84}" srcOrd="0" destOrd="0" presId="urn:microsoft.com/office/officeart/2005/8/layout/hList6"/>
    <dgm:cxn modelId="{2AC95A1B-7F25-48C6-BA98-606D22CDBA68}" type="presOf" srcId="{0F7B11F4-D168-4E11-AAF0-D2E65E999FAB}" destId="{835499AE-4D13-46A7-9BD1-DF88F1517C84}" srcOrd="0" destOrd="2" presId="urn:microsoft.com/office/officeart/2005/8/layout/hList6"/>
    <dgm:cxn modelId="{27D29026-9299-4629-AFE3-A221B2D4EFBB}" type="presOf" srcId="{76EBD7EF-5DB1-4AFA-9D68-497B7433A18B}" destId="{835499AE-4D13-46A7-9BD1-DF88F1517C84}" srcOrd="0" destOrd="1" presId="urn:microsoft.com/office/officeart/2005/8/layout/hList6"/>
    <dgm:cxn modelId="{A4EFEA30-8BCF-4323-B1BE-E6C352783FB7}" srcId="{C15953AA-E903-4341-9A58-11FC54C200B3}" destId="{CF18AEAA-DE01-4088-A732-5DF54DBFAA55}" srcOrd="2" destOrd="0" parTransId="{E0F6653D-6F9A-4CBC-A172-72E2D7CF327D}" sibTransId="{D34B7E92-8838-4BEE-BC39-84DA81621E08}"/>
    <dgm:cxn modelId="{399E7D33-46D5-4B59-B9AB-53C2D9009CB2}" srcId="{63523A59-5646-4C02-B97A-1B5F07CAD49E}" destId="{0F7B11F4-D168-4E11-AAF0-D2E65E999FAB}" srcOrd="1" destOrd="0" parTransId="{1A8B437D-E7F6-45F7-A8CD-F1A0C4EDE845}" sibTransId="{43305D68-C427-4040-AABC-AE027ED3DA78}"/>
    <dgm:cxn modelId="{D16DFB5B-5293-41FE-8AAE-F1487E74C6ED}" type="presOf" srcId="{A2E7C47B-6D08-475A-9C0F-646457F60A25}" destId="{771165C8-B042-41BC-904E-5C0CFEC95F18}" srcOrd="0" destOrd="2" presId="urn:microsoft.com/office/officeart/2005/8/layout/hList6"/>
    <dgm:cxn modelId="{8CF7F06B-7C7A-428D-9D2D-0448ADB340B3}" type="presOf" srcId="{36677AF6-3FE7-4D17-ADF7-5AA421440206}" destId="{771165C8-B042-41BC-904E-5C0CFEC95F18}" srcOrd="0" destOrd="1" presId="urn:microsoft.com/office/officeart/2005/8/layout/hList6"/>
    <dgm:cxn modelId="{01012D7A-049E-42F1-A539-F901F39D6AB9}" srcId="{0FAD39E8-38B1-41F1-AFC0-3F33DA716802}" destId="{48FC9639-D910-4C2A-ADE1-7419B5B09D67}" srcOrd="1" destOrd="0" parTransId="{F8F353B5-4011-4769-B121-D4E9F22C79CC}" sibTransId="{BD524A2D-98B8-4CE1-8E94-462E5E2F50B5}"/>
    <dgm:cxn modelId="{964CE38B-812B-42BE-893B-63278FDD1039}" type="presOf" srcId="{CF18AEAA-DE01-4088-A732-5DF54DBFAA55}" destId="{771165C8-B042-41BC-904E-5C0CFEC95F18}" srcOrd="0" destOrd="0" presId="urn:microsoft.com/office/officeart/2005/8/layout/hList6"/>
    <dgm:cxn modelId="{1C036F8D-13E2-4DD4-8717-8223F97C7366}" type="presOf" srcId="{18CAA1EB-3B4D-4514-8F16-B0136DE04748}" destId="{328B2190-ECFD-4164-A97E-AD078DFD31A7}" srcOrd="0" destOrd="1" presId="urn:microsoft.com/office/officeart/2005/8/layout/hList6"/>
    <dgm:cxn modelId="{1853F4A6-037B-4AA6-AA25-5BD16965F7F0}" srcId="{63523A59-5646-4C02-B97A-1B5F07CAD49E}" destId="{76EBD7EF-5DB1-4AFA-9D68-497B7433A18B}" srcOrd="0" destOrd="0" parTransId="{2C8A48FA-C90B-4A98-9425-FEF3DF295B17}" sibTransId="{A96110BE-80E5-4682-88BA-92E7185E36DE}"/>
    <dgm:cxn modelId="{80FF4AB0-51C6-4FE0-AF08-B25A7471E40A}" type="presOf" srcId="{0FAD39E8-38B1-41F1-AFC0-3F33DA716802}" destId="{328B2190-ECFD-4164-A97E-AD078DFD31A7}" srcOrd="0" destOrd="0" presId="urn:microsoft.com/office/officeart/2005/8/layout/hList6"/>
    <dgm:cxn modelId="{02BFDFB1-2323-4CC7-8764-C6B062DA0259}" srcId="{0FAD39E8-38B1-41F1-AFC0-3F33DA716802}" destId="{18CAA1EB-3B4D-4514-8F16-B0136DE04748}" srcOrd="0" destOrd="0" parTransId="{F3DE52BF-E13F-4871-BC1F-BE486ABC7250}" sibTransId="{8DBF69BB-BC04-446B-9546-A76B3E7645C0}"/>
    <dgm:cxn modelId="{D37AECD5-BE33-4DBC-A2F6-9A041B6314DF}" type="presOf" srcId="{48FC9639-D910-4C2A-ADE1-7419B5B09D67}" destId="{328B2190-ECFD-4164-A97E-AD078DFD31A7}" srcOrd="0" destOrd="2" presId="urn:microsoft.com/office/officeart/2005/8/layout/hList6"/>
    <dgm:cxn modelId="{6F950EDF-E338-4632-9B96-43984ACDF343}" type="presOf" srcId="{C15953AA-E903-4341-9A58-11FC54C200B3}" destId="{79C269E2-D5B3-43F7-BB1A-1A75C9727E5A}" srcOrd="0" destOrd="0" presId="urn:microsoft.com/office/officeart/2005/8/layout/hList6"/>
    <dgm:cxn modelId="{946ADEE3-3705-4FBA-94C7-CCAAECEFC4BC}" srcId="{CF18AEAA-DE01-4088-A732-5DF54DBFAA55}" destId="{36677AF6-3FE7-4D17-ADF7-5AA421440206}" srcOrd="0" destOrd="0" parTransId="{039F1C6E-6A58-4AF9-A7C2-FC6095829FE5}" sibTransId="{5CB189E6-50AD-47C2-AB8D-9E3B2A43D212}"/>
    <dgm:cxn modelId="{4273F837-22AC-44DF-8653-F3A463D85348}" type="presParOf" srcId="{79C269E2-D5B3-43F7-BB1A-1A75C9727E5A}" destId="{328B2190-ECFD-4164-A97E-AD078DFD31A7}" srcOrd="0" destOrd="0" presId="urn:microsoft.com/office/officeart/2005/8/layout/hList6"/>
    <dgm:cxn modelId="{617DD801-F649-4DC7-A593-02496EC4AD92}" type="presParOf" srcId="{79C269E2-D5B3-43F7-BB1A-1A75C9727E5A}" destId="{7F0D7498-C18D-4DE9-BBD4-BA2033F8FDD3}" srcOrd="1" destOrd="0" presId="urn:microsoft.com/office/officeart/2005/8/layout/hList6"/>
    <dgm:cxn modelId="{7DD33CDE-54F2-414F-BB56-E9C8D8EACE45}" type="presParOf" srcId="{79C269E2-D5B3-43F7-BB1A-1A75C9727E5A}" destId="{835499AE-4D13-46A7-9BD1-DF88F1517C84}" srcOrd="2" destOrd="0" presId="urn:microsoft.com/office/officeart/2005/8/layout/hList6"/>
    <dgm:cxn modelId="{961A4B69-7CA5-4131-AC55-24A8D076159B}" type="presParOf" srcId="{79C269E2-D5B3-43F7-BB1A-1A75C9727E5A}" destId="{25B04137-FC46-4D0E-9702-AC032E50D056}" srcOrd="3" destOrd="0" presId="urn:microsoft.com/office/officeart/2005/8/layout/hList6"/>
    <dgm:cxn modelId="{9AF69AA2-E412-49A8-9FB0-6DF2C8D51B34}" type="presParOf" srcId="{79C269E2-D5B3-43F7-BB1A-1A75C9727E5A}" destId="{771165C8-B042-41BC-904E-5C0CFEC95F1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C0B95A-A6E3-4FF7-8281-4A1BA19974EC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1700082-081F-4630-BD90-4AFDABB7E170}">
      <dgm:prSet phldrT="[Texte]"/>
      <dgm:spPr/>
      <dgm:t>
        <a:bodyPr/>
        <a:lstStyle/>
        <a:p>
          <a:r>
            <a:rPr lang="fr-FR" dirty="0"/>
            <a:t>Temps de travail</a:t>
          </a:r>
        </a:p>
      </dgm:t>
    </dgm:pt>
    <dgm:pt modelId="{C4069458-E569-4C85-B065-9599504CEF4F}" type="parTrans" cxnId="{BAACFDE1-549E-4826-B6E8-DF67A451443F}">
      <dgm:prSet/>
      <dgm:spPr/>
      <dgm:t>
        <a:bodyPr/>
        <a:lstStyle/>
        <a:p>
          <a:endParaRPr lang="fr-FR"/>
        </a:p>
      </dgm:t>
    </dgm:pt>
    <dgm:pt modelId="{57594CFD-DD14-4259-8285-6A625173B9D5}" type="sibTrans" cxnId="{BAACFDE1-549E-4826-B6E8-DF67A451443F}">
      <dgm:prSet/>
      <dgm:spPr/>
      <dgm:t>
        <a:bodyPr/>
        <a:lstStyle/>
        <a:p>
          <a:endParaRPr lang="fr-FR"/>
        </a:p>
      </dgm:t>
    </dgm:pt>
    <dgm:pt modelId="{0157169D-3F23-421A-8D55-4983DB278230}">
      <dgm:prSet phldrT="[Texte]"/>
      <dgm:spPr/>
      <dgm:t>
        <a:bodyPr/>
        <a:lstStyle/>
        <a:p>
          <a:r>
            <a:rPr lang="fr-FR" dirty="0"/>
            <a:t>Activité</a:t>
          </a:r>
        </a:p>
      </dgm:t>
    </dgm:pt>
    <dgm:pt modelId="{DB1447EF-EAEC-4755-885E-05906D6E5978}" type="parTrans" cxnId="{70D124F5-E5BC-453B-975D-7FC517157989}">
      <dgm:prSet/>
      <dgm:spPr/>
      <dgm:t>
        <a:bodyPr/>
        <a:lstStyle/>
        <a:p>
          <a:endParaRPr lang="fr-FR"/>
        </a:p>
      </dgm:t>
    </dgm:pt>
    <dgm:pt modelId="{8798C5E8-B565-4AB3-9517-ED475BC3661E}" type="sibTrans" cxnId="{70D124F5-E5BC-453B-975D-7FC517157989}">
      <dgm:prSet/>
      <dgm:spPr/>
      <dgm:t>
        <a:bodyPr/>
        <a:lstStyle/>
        <a:p>
          <a:endParaRPr lang="fr-FR"/>
        </a:p>
      </dgm:t>
    </dgm:pt>
    <dgm:pt modelId="{6D3FF10B-566F-4503-8DB0-325114D1E9DB}">
      <dgm:prSet phldrT="[Texte]"/>
      <dgm:spPr/>
      <dgm:t>
        <a:bodyPr/>
        <a:lstStyle/>
        <a:p>
          <a:r>
            <a:rPr lang="fr-FR" dirty="0"/>
            <a:t>Congés annuels</a:t>
          </a:r>
        </a:p>
      </dgm:t>
    </dgm:pt>
    <dgm:pt modelId="{3DEE2C09-FE53-4941-AC76-B94D4EFC305F}" type="parTrans" cxnId="{411D343B-5A82-493E-9E1D-1C2CD331443A}">
      <dgm:prSet/>
      <dgm:spPr/>
      <dgm:t>
        <a:bodyPr/>
        <a:lstStyle/>
        <a:p>
          <a:endParaRPr lang="fr-FR"/>
        </a:p>
      </dgm:t>
    </dgm:pt>
    <dgm:pt modelId="{A4C96D3F-38AD-4F00-9303-52CC98C62DC8}" type="sibTrans" cxnId="{411D343B-5A82-493E-9E1D-1C2CD331443A}">
      <dgm:prSet/>
      <dgm:spPr/>
      <dgm:t>
        <a:bodyPr/>
        <a:lstStyle/>
        <a:p>
          <a:endParaRPr lang="fr-FR"/>
        </a:p>
      </dgm:t>
    </dgm:pt>
    <dgm:pt modelId="{8964A580-7528-49BE-8060-75522B1ABE15}">
      <dgm:prSet phldrT="[Texte]"/>
      <dgm:spPr/>
      <dgm:t>
        <a:bodyPr/>
        <a:lstStyle/>
        <a:p>
          <a:r>
            <a:rPr lang="fr-FR" dirty="0"/>
            <a:t>Gardes</a:t>
          </a:r>
        </a:p>
      </dgm:t>
    </dgm:pt>
    <dgm:pt modelId="{E062D5B2-0F5A-4A7B-8EAC-F792BA23B59A}" type="parTrans" cxnId="{80F0CF36-6EE5-463A-BEBF-BB0016F52707}">
      <dgm:prSet/>
      <dgm:spPr/>
      <dgm:t>
        <a:bodyPr/>
        <a:lstStyle/>
        <a:p>
          <a:endParaRPr lang="fr-FR"/>
        </a:p>
      </dgm:t>
    </dgm:pt>
    <dgm:pt modelId="{C7DDF6DA-2DC0-47FE-83E2-1B2EC3277006}" type="sibTrans" cxnId="{80F0CF36-6EE5-463A-BEBF-BB0016F52707}">
      <dgm:prSet/>
      <dgm:spPr/>
      <dgm:t>
        <a:bodyPr/>
        <a:lstStyle/>
        <a:p>
          <a:endParaRPr lang="fr-FR"/>
        </a:p>
      </dgm:t>
    </dgm:pt>
    <dgm:pt modelId="{A8CF1ED7-1740-4092-947D-BA775F34BBC9}">
      <dgm:prSet phldrT="[Texte]"/>
      <dgm:spPr/>
      <dgm:t>
        <a:bodyPr/>
        <a:lstStyle/>
        <a:p>
          <a:r>
            <a:rPr lang="fr-FR" dirty="0"/>
            <a:t>Evaluation</a:t>
          </a:r>
        </a:p>
      </dgm:t>
    </dgm:pt>
    <dgm:pt modelId="{C4B797D1-D80F-4DD1-95AC-1084C198735D}" type="parTrans" cxnId="{39B6B9A5-030D-4A45-9533-65D063761F4E}">
      <dgm:prSet/>
      <dgm:spPr/>
      <dgm:t>
        <a:bodyPr/>
        <a:lstStyle/>
        <a:p>
          <a:endParaRPr lang="fr-FR"/>
        </a:p>
      </dgm:t>
    </dgm:pt>
    <dgm:pt modelId="{8F26070C-BBC4-4AD9-8A39-0CF130F93F29}" type="sibTrans" cxnId="{39B6B9A5-030D-4A45-9533-65D063761F4E}">
      <dgm:prSet/>
      <dgm:spPr/>
      <dgm:t>
        <a:bodyPr/>
        <a:lstStyle/>
        <a:p>
          <a:endParaRPr lang="fr-FR"/>
        </a:p>
      </dgm:t>
    </dgm:pt>
    <dgm:pt modelId="{27A0CAF1-EE5F-4A73-8721-154A3854E862}">
      <dgm:prSet phldrT="[Texte]"/>
      <dgm:spPr/>
      <dgm:t>
        <a:bodyPr/>
        <a:lstStyle/>
        <a:p>
          <a:r>
            <a:rPr lang="fr-FR" dirty="0"/>
            <a:t>48 h/semaine</a:t>
          </a:r>
        </a:p>
      </dgm:t>
    </dgm:pt>
    <dgm:pt modelId="{5B8FB1BD-363C-4A95-A55E-CE02E3E9D048}" type="parTrans" cxnId="{DA245F4F-EE70-46C2-8895-93ECCEAEEF45}">
      <dgm:prSet/>
      <dgm:spPr/>
      <dgm:t>
        <a:bodyPr/>
        <a:lstStyle/>
        <a:p>
          <a:endParaRPr lang="fr-FR"/>
        </a:p>
      </dgm:t>
    </dgm:pt>
    <dgm:pt modelId="{0015A57B-2F41-4D2B-97FD-8408BB2592FB}" type="sibTrans" cxnId="{DA245F4F-EE70-46C2-8895-93ECCEAEEF45}">
      <dgm:prSet/>
      <dgm:spPr/>
      <dgm:t>
        <a:bodyPr/>
        <a:lstStyle/>
        <a:p>
          <a:endParaRPr lang="fr-FR"/>
        </a:p>
      </dgm:t>
    </dgm:pt>
    <dgm:pt modelId="{C162C736-9E1B-4D62-B221-17D963C0911D}">
      <dgm:prSet phldrT="[Texte]"/>
      <dgm:spPr/>
      <dgm:t>
        <a:bodyPr/>
        <a:lstStyle/>
        <a:p>
          <a:r>
            <a:rPr lang="fr-FR" dirty="0"/>
            <a:t>4 jours de stage</a:t>
          </a:r>
        </a:p>
      </dgm:t>
    </dgm:pt>
    <dgm:pt modelId="{D7D0768C-1DAE-4891-92AF-412E43096F60}" type="parTrans" cxnId="{C6DB1973-48CC-4FD5-9B85-CF969EEC844A}">
      <dgm:prSet/>
      <dgm:spPr/>
      <dgm:t>
        <a:bodyPr/>
        <a:lstStyle/>
        <a:p>
          <a:endParaRPr lang="fr-FR"/>
        </a:p>
      </dgm:t>
    </dgm:pt>
    <dgm:pt modelId="{DE34003B-5793-4E8C-A38E-824DC6641129}" type="sibTrans" cxnId="{C6DB1973-48CC-4FD5-9B85-CF969EEC844A}">
      <dgm:prSet/>
      <dgm:spPr/>
      <dgm:t>
        <a:bodyPr/>
        <a:lstStyle/>
        <a:p>
          <a:endParaRPr lang="fr-FR"/>
        </a:p>
      </dgm:t>
    </dgm:pt>
    <dgm:pt modelId="{35E87023-DF2F-4EAC-8967-499AD08FC036}">
      <dgm:prSet phldrT="[Texte]"/>
      <dgm:spPr/>
      <dgm:t>
        <a:bodyPr/>
        <a:lstStyle/>
        <a:p>
          <a:r>
            <a:rPr lang="fr-FR" dirty="0"/>
            <a:t>Horaires de bureau</a:t>
          </a:r>
        </a:p>
      </dgm:t>
    </dgm:pt>
    <dgm:pt modelId="{F9D3A659-7718-490C-9D5D-6FE6E08ECF00}" type="parTrans" cxnId="{57E5FCC2-33D1-4F7C-BAE2-AFC6B5F3E020}">
      <dgm:prSet/>
      <dgm:spPr/>
      <dgm:t>
        <a:bodyPr/>
        <a:lstStyle/>
        <a:p>
          <a:endParaRPr lang="fr-FR"/>
        </a:p>
      </dgm:t>
    </dgm:pt>
    <dgm:pt modelId="{162C5B72-56A5-4067-8C56-DAE4CC8705B7}" type="sibTrans" cxnId="{57E5FCC2-33D1-4F7C-BAE2-AFC6B5F3E020}">
      <dgm:prSet/>
      <dgm:spPr/>
      <dgm:t>
        <a:bodyPr/>
        <a:lstStyle/>
        <a:p>
          <a:endParaRPr lang="fr-FR"/>
        </a:p>
      </dgm:t>
    </dgm:pt>
    <dgm:pt modelId="{DDE8F77B-DCD1-4EDA-985A-8DFEAC8653CB}">
      <dgm:prSet phldrT="[Texte]"/>
      <dgm:spPr/>
      <dgm:t>
        <a:bodyPr/>
        <a:lstStyle/>
        <a:p>
          <a:r>
            <a:rPr lang="fr-FR" dirty="0"/>
            <a:t>Selon le niveau de l’étudiant</a:t>
          </a:r>
        </a:p>
      </dgm:t>
    </dgm:pt>
    <dgm:pt modelId="{96E35103-EA7C-4BD6-BAD6-914923D4B317}" type="parTrans" cxnId="{F2BAE6C2-CED6-4DAC-8FA2-C67A5C07037A}">
      <dgm:prSet/>
      <dgm:spPr/>
      <dgm:t>
        <a:bodyPr/>
        <a:lstStyle/>
        <a:p>
          <a:endParaRPr lang="fr-FR"/>
        </a:p>
      </dgm:t>
    </dgm:pt>
    <dgm:pt modelId="{B0FCB2F0-2B69-44FA-B7DA-17DE656ED6AA}" type="sibTrans" cxnId="{F2BAE6C2-CED6-4DAC-8FA2-C67A5C07037A}">
      <dgm:prSet/>
      <dgm:spPr/>
      <dgm:t>
        <a:bodyPr/>
        <a:lstStyle/>
        <a:p>
          <a:endParaRPr lang="fr-FR"/>
        </a:p>
      </dgm:t>
    </dgm:pt>
    <dgm:pt modelId="{11FA42A6-D5C1-463F-875F-E3B8F3A39AAA}">
      <dgm:prSet phldrT="[Texte]"/>
      <dgm:spPr/>
      <dgm:t>
        <a:bodyPr/>
        <a:lstStyle/>
        <a:p>
          <a:r>
            <a:rPr lang="fr-FR" dirty="0"/>
            <a:t>Supervision en heures ouvrable</a:t>
          </a:r>
        </a:p>
      </dgm:t>
    </dgm:pt>
    <dgm:pt modelId="{DC1A809F-201A-43C1-96BE-4662A6F53B5B}" type="parTrans" cxnId="{2A9C5871-ADEA-468C-9970-009A912AD551}">
      <dgm:prSet/>
      <dgm:spPr/>
      <dgm:t>
        <a:bodyPr/>
        <a:lstStyle/>
        <a:p>
          <a:endParaRPr lang="fr-FR"/>
        </a:p>
      </dgm:t>
    </dgm:pt>
    <dgm:pt modelId="{45923341-35A6-4F6E-A203-EB8BBC65E110}" type="sibTrans" cxnId="{2A9C5871-ADEA-468C-9970-009A912AD551}">
      <dgm:prSet/>
      <dgm:spPr/>
      <dgm:t>
        <a:bodyPr/>
        <a:lstStyle/>
        <a:p>
          <a:endParaRPr lang="fr-FR"/>
        </a:p>
      </dgm:t>
    </dgm:pt>
    <dgm:pt modelId="{9598B2F2-E50F-4FF9-BDAE-6AB316D8DF89}">
      <dgm:prSet phldrT="[Texte]"/>
      <dgm:spPr/>
      <dgm:t>
        <a:bodyPr/>
        <a:lstStyle/>
        <a:p>
          <a:r>
            <a:rPr lang="fr-FR" dirty="0"/>
            <a:t>30 jours par an</a:t>
          </a:r>
        </a:p>
      </dgm:t>
    </dgm:pt>
    <dgm:pt modelId="{54FF50F5-CE57-4B49-85DC-8CAC19B265D5}" type="parTrans" cxnId="{E7E26303-7349-429B-A3D9-BECF28B5F438}">
      <dgm:prSet/>
      <dgm:spPr/>
      <dgm:t>
        <a:bodyPr/>
        <a:lstStyle/>
        <a:p>
          <a:endParaRPr lang="fr-FR"/>
        </a:p>
      </dgm:t>
    </dgm:pt>
    <dgm:pt modelId="{52577FB6-2350-41C4-918C-37214B239783}" type="sibTrans" cxnId="{E7E26303-7349-429B-A3D9-BECF28B5F438}">
      <dgm:prSet/>
      <dgm:spPr/>
      <dgm:t>
        <a:bodyPr/>
        <a:lstStyle/>
        <a:p>
          <a:endParaRPr lang="fr-FR"/>
        </a:p>
      </dgm:t>
    </dgm:pt>
    <dgm:pt modelId="{F2333C42-1067-4CA5-B70E-186C0EF88B5E}">
      <dgm:prSet phldrT="[Texte]"/>
      <dgm:spPr/>
      <dgm:t>
        <a:bodyPr/>
        <a:lstStyle/>
        <a:p>
          <a:r>
            <a:rPr lang="fr-FR" dirty="0"/>
            <a:t>Samedis inclus</a:t>
          </a:r>
        </a:p>
      </dgm:t>
    </dgm:pt>
    <dgm:pt modelId="{DBC01EB0-160A-45E9-89C6-2A38B5305E73}" type="parTrans" cxnId="{8A3C3ACE-BFB1-4414-83B3-5A54EBED7B19}">
      <dgm:prSet/>
      <dgm:spPr/>
      <dgm:t>
        <a:bodyPr/>
        <a:lstStyle/>
        <a:p>
          <a:endParaRPr lang="fr-FR"/>
        </a:p>
      </dgm:t>
    </dgm:pt>
    <dgm:pt modelId="{0143EA21-3D39-42F1-9B15-ABE9AA7935A5}" type="sibTrans" cxnId="{8A3C3ACE-BFB1-4414-83B3-5A54EBED7B19}">
      <dgm:prSet/>
      <dgm:spPr/>
      <dgm:t>
        <a:bodyPr/>
        <a:lstStyle/>
        <a:p>
          <a:endParaRPr lang="fr-FR"/>
        </a:p>
      </dgm:t>
    </dgm:pt>
    <dgm:pt modelId="{F3571F9C-937B-4AA2-AC54-3E3950352668}">
      <dgm:prSet phldrT="[Texte]"/>
      <dgm:spPr/>
      <dgm:t>
        <a:bodyPr/>
        <a:lstStyle/>
        <a:p>
          <a:r>
            <a:rPr lang="fr-FR" dirty="0"/>
            <a:t>Déclaration aux affaires médicales du CHU</a:t>
          </a:r>
        </a:p>
      </dgm:t>
    </dgm:pt>
    <dgm:pt modelId="{74C9EBC4-60F5-4548-B6E6-6CC4F16E16F9}" type="parTrans" cxnId="{CCC673DD-BC8B-4DCD-806E-BC9231D0C642}">
      <dgm:prSet/>
      <dgm:spPr/>
      <dgm:t>
        <a:bodyPr/>
        <a:lstStyle/>
        <a:p>
          <a:endParaRPr lang="fr-FR"/>
        </a:p>
      </dgm:t>
    </dgm:pt>
    <dgm:pt modelId="{EDC03230-F654-4B7C-AB39-3E86CC08939C}" type="sibTrans" cxnId="{CCC673DD-BC8B-4DCD-806E-BC9231D0C642}">
      <dgm:prSet/>
      <dgm:spPr/>
      <dgm:t>
        <a:bodyPr/>
        <a:lstStyle/>
        <a:p>
          <a:endParaRPr lang="fr-FR"/>
        </a:p>
      </dgm:t>
    </dgm:pt>
    <dgm:pt modelId="{795A83A1-ABA6-4E80-8412-ABA6FDDE3D69}">
      <dgm:prSet phldrT="[Texte]"/>
      <dgm:spPr/>
      <dgm:t>
        <a:bodyPr/>
        <a:lstStyle/>
        <a:p>
          <a:r>
            <a:rPr lang="fr-FR" dirty="0"/>
            <a:t>Autorisées</a:t>
          </a:r>
        </a:p>
      </dgm:t>
    </dgm:pt>
    <dgm:pt modelId="{520E1DF6-AFE0-4CD4-984A-3649CB2594C1}" type="parTrans" cxnId="{D4978D2F-517D-4B21-8308-9CA315C1D99B}">
      <dgm:prSet/>
      <dgm:spPr/>
      <dgm:t>
        <a:bodyPr/>
        <a:lstStyle/>
        <a:p>
          <a:endParaRPr lang="fr-FR"/>
        </a:p>
      </dgm:t>
    </dgm:pt>
    <dgm:pt modelId="{A1FC275B-535E-4008-98B8-80DA48677F33}" type="sibTrans" cxnId="{D4978D2F-517D-4B21-8308-9CA315C1D99B}">
      <dgm:prSet/>
      <dgm:spPr/>
      <dgm:t>
        <a:bodyPr/>
        <a:lstStyle/>
        <a:p>
          <a:endParaRPr lang="fr-FR"/>
        </a:p>
      </dgm:t>
    </dgm:pt>
    <dgm:pt modelId="{EC965E59-255A-4631-A209-C2482971F02E}">
      <dgm:prSet phldrT="[Texte]"/>
      <dgm:spPr/>
      <dgm:t>
        <a:bodyPr/>
        <a:lstStyle/>
        <a:p>
          <a:r>
            <a:rPr lang="fr-FR" dirty="0"/>
            <a:t>Hors temps de stage</a:t>
          </a:r>
        </a:p>
      </dgm:t>
    </dgm:pt>
    <dgm:pt modelId="{F443A20D-6704-47A5-B557-9DF516AABE5B}" type="parTrans" cxnId="{0ACCF25B-F6F2-43EA-B7AA-A2D8FC84E577}">
      <dgm:prSet/>
      <dgm:spPr/>
      <dgm:t>
        <a:bodyPr/>
        <a:lstStyle/>
        <a:p>
          <a:endParaRPr lang="fr-FR"/>
        </a:p>
      </dgm:t>
    </dgm:pt>
    <dgm:pt modelId="{AB609381-61A0-42FD-9486-57AF1F0C42E9}" type="sibTrans" cxnId="{0ACCF25B-F6F2-43EA-B7AA-A2D8FC84E577}">
      <dgm:prSet/>
      <dgm:spPr/>
      <dgm:t>
        <a:bodyPr/>
        <a:lstStyle/>
        <a:p>
          <a:endParaRPr lang="fr-FR"/>
        </a:p>
      </dgm:t>
    </dgm:pt>
    <dgm:pt modelId="{6C6B9DD4-C229-4EEE-BA89-4455BFA89CA5}">
      <dgm:prSet phldrT="[Texte]"/>
      <dgm:spPr/>
      <dgm:t>
        <a:bodyPr/>
        <a:lstStyle/>
        <a:p>
          <a:r>
            <a:rPr lang="fr-FR" dirty="0"/>
            <a:t>Repos de sécurité obligatoire</a:t>
          </a:r>
        </a:p>
      </dgm:t>
    </dgm:pt>
    <dgm:pt modelId="{8D19CDFE-4F03-4781-B652-5CF1C3AF56E8}" type="parTrans" cxnId="{82F5E6F1-B850-4938-95F0-105AA34CD1C1}">
      <dgm:prSet/>
      <dgm:spPr/>
      <dgm:t>
        <a:bodyPr/>
        <a:lstStyle/>
        <a:p>
          <a:endParaRPr lang="fr-FR"/>
        </a:p>
      </dgm:t>
    </dgm:pt>
    <dgm:pt modelId="{7474ABFE-8514-4150-BF78-26B8DD282A50}" type="sibTrans" cxnId="{82F5E6F1-B850-4938-95F0-105AA34CD1C1}">
      <dgm:prSet/>
      <dgm:spPr/>
      <dgm:t>
        <a:bodyPr/>
        <a:lstStyle/>
        <a:p>
          <a:endParaRPr lang="fr-FR"/>
        </a:p>
      </dgm:t>
    </dgm:pt>
    <dgm:pt modelId="{27733B3D-B806-4495-8B83-57106B161F8F}">
      <dgm:prSet phldrT="[Texte]"/>
      <dgm:spPr/>
      <dgm:t>
        <a:bodyPr/>
        <a:lstStyle/>
        <a:p>
          <a:r>
            <a:rPr lang="fr-FR" dirty="0"/>
            <a:t>2 à 3 fois par stage</a:t>
          </a:r>
        </a:p>
      </dgm:t>
    </dgm:pt>
    <dgm:pt modelId="{F95E02A3-8B2F-46BE-9664-C7A758A3709B}" type="parTrans" cxnId="{6376E69D-1E5B-40D1-AE8D-7658E9F0BB03}">
      <dgm:prSet/>
      <dgm:spPr/>
      <dgm:t>
        <a:bodyPr/>
        <a:lstStyle/>
        <a:p>
          <a:endParaRPr lang="fr-FR"/>
        </a:p>
      </dgm:t>
    </dgm:pt>
    <dgm:pt modelId="{2F8F1083-4E18-42BF-A473-F876F6CAFBA1}" type="sibTrans" cxnId="{6376E69D-1E5B-40D1-AE8D-7658E9F0BB03}">
      <dgm:prSet/>
      <dgm:spPr/>
      <dgm:t>
        <a:bodyPr/>
        <a:lstStyle/>
        <a:p>
          <a:endParaRPr lang="fr-FR"/>
        </a:p>
      </dgm:t>
    </dgm:pt>
    <dgm:pt modelId="{0E01E4D0-69EE-4C9D-83F4-1264A5C07DF5}">
      <dgm:prSet phldrT="[Texte]"/>
      <dgm:spPr/>
      <dgm:t>
        <a:bodyPr/>
        <a:lstStyle/>
        <a:p>
          <a:r>
            <a:rPr lang="fr-FR" dirty="0"/>
            <a:t>Evaluation finale transmise au DMG</a:t>
          </a:r>
        </a:p>
      </dgm:t>
    </dgm:pt>
    <dgm:pt modelId="{07A0BACA-E485-40DF-B49A-443EDA618718}" type="parTrans" cxnId="{7AB06B48-BC4E-4567-8605-F16C434817D5}">
      <dgm:prSet/>
      <dgm:spPr/>
      <dgm:t>
        <a:bodyPr/>
        <a:lstStyle/>
        <a:p>
          <a:endParaRPr lang="fr-FR"/>
        </a:p>
      </dgm:t>
    </dgm:pt>
    <dgm:pt modelId="{4566155A-7B40-4622-9EA1-AC6010F4F9AB}" type="sibTrans" cxnId="{7AB06B48-BC4E-4567-8605-F16C434817D5}">
      <dgm:prSet/>
      <dgm:spPr/>
      <dgm:t>
        <a:bodyPr/>
        <a:lstStyle/>
        <a:p>
          <a:endParaRPr lang="fr-FR"/>
        </a:p>
      </dgm:t>
    </dgm:pt>
    <dgm:pt modelId="{6BC8936F-1D40-4BF3-B312-92D2B526BB20}">
      <dgm:prSet phldrT="[Texte]"/>
      <dgm:spPr/>
      <dgm:t>
        <a:bodyPr/>
        <a:lstStyle/>
        <a:p>
          <a:r>
            <a:rPr lang="fr-FR" dirty="0"/>
            <a:t>En cas de problème : réunion bipartite précoce</a:t>
          </a:r>
        </a:p>
      </dgm:t>
    </dgm:pt>
    <dgm:pt modelId="{68CA7FE2-0A0D-4CEA-AFD7-4E6F041F81BA}" type="parTrans" cxnId="{3BE80CD3-AA14-452C-8E74-1DFDFF460143}">
      <dgm:prSet/>
      <dgm:spPr/>
      <dgm:t>
        <a:bodyPr/>
        <a:lstStyle/>
        <a:p>
          <a:endParaRPr lang="fr-FR"/>
        </a:p>
      </dgm:t>
    </dgm:pt>
    <dgm:pt modelId="{4D9077DD-936A-41DD-83ED-B2FAB75A7F27}" type="sibTrans" cxnId="{3BE80CD3-AA14-452C-8E74-1DFDFF460143}">
      <dgm:prSet/>
      <dgm:spPr/>
      <dgm:t>
        <a:bodyPr/>
        <a:lstStyle/>
        <a:p>
          <a:endParaRPr lang="fr-FR"/>
        </a:p>
      </dgm:t>
    </dgm:pt>
    <dgm:pt modelId="{7161A15D-9A81-417C-8DAF-77C18B5D93F9}">
      <dgm:prSet phldrT="[Texte]"/>
      <dgm:spPr/>
      <dgm:t>
        <a:bodyPr/>
        <a:lstStyle/>
        <a:p>
          <a:r>
            <a:rPr lang="fr-FR" dirty="0"/>
            <a:t>2 ½ journées universitaires</a:t>
          </a:r>
        </a:p>
      </dgm:t>
    </dgm:pt>
    <dgm:pt modelId="{5F16A579-55C0-4CDE-87C7-DE8D5AD4B0CA}" type="parTrans" cxnId="{19D0F424-14E6-4F58-8F84-7717E0D1B627}">
      <dgm:prSet/>
      <dgm:spPr/>
      <dgm:t>
        <a:bodyPr/>
        <a:lstStyle/>
        <a:p>
          <a:endParaRPr lang="fr-FR"/>
        </a:p>
      </dgm:t>
    </dgm:pt>
    <dgm:pt modelId="{ED6080D8-1397-4E3B-9D70-CFFAC45B49C9}" type="sibTrans" cxnId="{19D0F424-14E6-4F58-8F84-7717E0D1B627}">
      <dgm:prSet/>
      <dgm:spPr/>
      <dgm:t>
        <a:bodyPr/>
        <a:lstStyle/>
        <a:p>
          <a:endParaRPr lang="fr-FR"/>
        </a:p>
      </dgm:t>
    </dgm:pt>
    <dgm:pt modelId="{8CA4D81B-4621-46CC-B677-2BC81E48BD71}" type="pres">
      <dgm:prSet presAssocID="{46C0B95A-A6E3-4FF7-8281-4A1BA19974EC}" presName="diagram" presStyleCnt="0">
        <dgm:presLayoutVars>
          <dgm:dir/>
          <dgm:resizeHandles val="exact"/>
        </dgm:presLayoutVars>
      </dgm:prSet>
      <dgm:spPr/>
    </dgm:pt>
    <dgm:pt modelId="{C0A3C208-E653-48E7-AD98-6B1B88B0F2E1}" type="pres">
      <dgm:prSet presAssocID="{A1700082-081F-4630-BD90-4AFDABB7E170}" presName="node" presStyleLbl="node1" presStyleIdx="0" presStyleCnt="5">
        <dgm:presLayoutVars>
          <dgm:bulletEnabled val="1"/>
        </dgm:presLayoutVars>
      </dgm:prSet>
      <dgm:spPr/>
    </dgm:pt>
    <dgm:pt modelId="{E48A31D8-2CEF-49BB-9154-8C48A8603B00}" type="pres">
      <dgm:prSet presAssocID="{57594CFD-DD14-4259-8285-6A625173B9D5}" presName="sibTrans" presStyleCnt="0"/>
      <dgm:spPr/>
    </dgm:pt>
    <dgm:pt modelId="{FFA7992B-408F-42A8-BBE3-2F05AE8C71EC}" type="pres">
      <dgm:prSet presAssocID="{0157169D-3F23-421A-8D55-4983DB278230}" presName="node" presStyleLbl="node1" presStyleIdx="1" presStyleCnt="5">
        <dgm:presLayoutVars>
          <dgm:bulletEnabled val="1"/>
        </dgm:presLayoutVars>
      </dgm:prSet>
      <dgm:spPr/>
    </dgm:pt>
    <dgm:pt modelId="{95DC4D0F-F812-4654-9349-CC9299923466}" type="pres">
      <dgm:prSet presAssocID="{8798C5E8-B565-4AB3-9517-ED475BC3661E}" presName="sibTrans" presStyleCnt="0"/>
      <dgm:spPr/>
    </dgm:pt>
    <dgm:pt modelId="{D4FE3D38-C4D4-4182-B8F6-E712E5756B87}" type="pres">
      <dgm:prSet presAssocID="{6D3FF10B-566F-4503-8DB0-325114D1E9DB}" presName="node" presStyleLbl="node1" presStyleIdx="2" presStyleCnt="5">
        <dgm:presLayoutVars>
          <dgm:bulletEnabled val="1"/>
        </dgm:presLayoutVars>
      </dgm:prSet>
      <dgm:spPr/>
    </dgm:pt>
    <dgm:pt modelId="{46EC794D-1E84-487A-8972-F27053F9AE22}" type="pres">
      <dgm:prSet presAssocID="{A4C96D3F-38AD-4F00-9303-52CC98C62DC8}" presName="sibTrans" presStyleCnt="0"/>
      <dgm:spPr/>
    </dgm:pt>
    <dgm:pt modelId="{5DB46456-C47F-4339-AC97-957850D5A192}" type="pres">
      <dgm:prSet presAssocID="{8964A580-7528-49BE-8060-75522B1ABE15}" presName="node" presStyleLbl="node1" presStyleIdx="3" presStyleCnt="5">
        <dgm:presLayoutVars>
          <dgm:bulletEnabled val="1"/>
        </dgm:presLayoutVars>
      </dgm:prSet>
      <dgm:spPr/>
    </dgm:pt>
    <dgm:pt modelId="{8BDB0618-E792-4D26-ADE2-2A4381139C56}" type="pres">
      <dgm:prSet presAssocID="{C7DDF6DA-2DC0-47FE-83E2-1B2EC3277006}" presName="sibTrans" presStyleCnt="0"/>
      <dgm:spPr/>
    </dgm:pt>
    <dgm:pt modelId="{47BC82D7-F6C0-4534-AA7F-EACABB401757}" type="pres">
      <dgm:prSet presAssocID="{A8CF1ED7-1740-4092-947D-BA775F34BBC9}" presName="node" presStyleLbl="node1" presStyleIdx="4" presStyleCnt="5">
        <dgm:presLayoutVars>
          <dgm:bulletEnabled val="1"/>
        </dgm:presLayoutVars>
      </dgm:prSet>
      <dgm:spPr/>
    </dgm:pt>
  </dgm:ptLst>
  <dgm:cxnLst>
    <dgm:cxn modelId="{030AD000-FF6E-4B6B-8C47-0F06028A58D7}" type="presOf" srcId="{DDE8F77B-DCD1-4EDA-985A-8DFEAC8653CB}" destId="{FFA7992B-408F-42A8-BBE3-2F05AE8C71EC}" srcOrd="0" destOrd="1" presId="urn:microsoft.com/office/officeart/2005/8/layout/default"/>
    <dgm:cxn modelId="{E7E26303-7349-429B-A3D9-BECF28B5F438}" srcId="{6D3FF10B-566F-4503-8DB0-325114D1E9DB}" destId="{9598B2F2-E50F-4FF9-BDAE-6AB316D8DF89}" srcOrd="0" destOrd="0" parTransId="{54FF50F5-CE57-4B49-85DC-8CAC19B265D5}" sibTransId="{52577FB6-2350-41C4-918C-37214B239783}"/>
    <dgm:cxn modelId="{C011D20C-A2CF-429B-AE22-86AC85A49925}" type="presOf" srcId="{6C6B9DD4-C229-4EEE-BA89-4455BFA89CA5}" destId="{5DB46456-C47F-4339-AC97-957850D5A192}" srcOrd="0" destOrd="3" presId="urn:microsoft.com/office/officeart/2005/8/layout/default"/>
    <dgm:cxn modelId="{4F053616-245D-40EE-AA61-231E05C72EDE}" type="presOf" srcId="{9598B2F2-E50F-4FF9-BDAE-6AB316D8DF89}" destId="{D4FE3D38-C4D4-4182-B8F6-E712E5756B87}" srcOrd="0" destOrd="1" presId="urn:microsoft.com/office/officeart/2005/8/layout/default"/>
    <dgm:cxn modelId="{535E571F-5CE3-445E-90C0-BC2E52553ED4}" type="presOf" srcId="{6D3FF10B-566F-4503-8DB0-325114D1E9DB}" destId="{D4FE3D38-C4D4-4182-B8F6-E712E5756B87}" srcOrd="0" destOrd="0" presId="urn:microsoft.com/office/officeart/2005/8/layout/default"/>
    <dgm:cxn modelId="{19D0F424-14E6-4F58-8F84-7717E0D1B627}" srcId="{A1700082-081F-4630-BD90-4AFDABB7E170}" destId="{7161A15D-9A81-417C-8DAF-77C18B5D93F9}" srcOrd="2" destOrd="0" parTransId="{5F16A579-55C0-4CDE-87C7-DE8D5AD4B0CA}" sibTransId="{ED6080D8-1397-4E3B-9D70-CFFAC45B49C9}"/>
    <dgm:cxn modelId="{D4978D2F-517D-4B21-8308-9CA315C1D99B}" srcId="{8964A580-7528-49BE-8060-75522B1ABE15}" destId="{795A83A1-ABA6-4E80-8412-ABA6FDDE3D69}" srcOrd="0" destOrd="0" parTransId="{520E1DF6-AFE0-4CD4-984A-3649CB2594C1}" sibTransId="{A1FC275B-535E-4008-98B8-80DA48677F33}"/>
    <dgm:cxn modelId="{D17BD833-0CC5-4075-BC7F-6A8D3AB122AC}" type="presOf" srcId="{6BC8936F-1D40-4BF3-B312-92D2B526BB20}" destId="{47BC82D7-F6C0-4534-AA7F-EACABB401757}" srcOrd="0" destOrd="3" presId="urn:microsoft.com/office/officeart/2005/8/layout/default"/>
    <dgm:cxn modelId="{9CF78734-9F05-4C5C-9584-D0F28E4F21A1}" type="presOf" srcId="{46C0B95A-A6E3-4FF7-8281-4A1BA19974EC}" destId="{8CA4D81B-4621-46CC-B677-2BC81E48BD71}" srcOrd="0" destOrd="0" presId="urn:microsoft.com/office/officeart/2005/8/layout/default"/>
    <dgm:cxn modelId="{80F0CF36-6EE5-463A-BEBF-BB0016F52707}" srcId="{46C0B95A-A6E3-4FF7-8281-4A1BA19974EC}" destId="{8964A580-7528-49BE-8060-75522B1ABE15}" srcOrd="3" destOrd="0" parTransId="{E062D5B2-0F5A-4A7B-8EAC-F792BA23B59A}" sibTransId="{C7DDF6DA-2DC0-47FE-83E2-1B2EC3277006}"/>
    <dgm:cxn modelId="{411D343B-5A82-493E-9E1D-1C2CD331443A}" srcId="{46C0B95A-A6E3-4FF7-8281-4A1BA19974EC}" destId="{6D3FF10B-566F-4503-8DB0-325114D1E9DB}" srcOrd="2" destOrd="0" parTransId="{3DEE2C09-FE53-4941-AC76-B94D4EFC305F}" sibTransId="{A4C96D3F-38AD-4F00-9303-52CC98C62DC8}"/>
    <dgm:cxn modelId="{0ACCF25B-F6F2-43EA-B7AA-A2D8FC84E577}" srcId="{8964A580-7528-49BE-8060-75522B1ABE15}" destId="{EC965E59-255A-4631-A209-C2482971F02E}" srcOrd="1" destOrd="0" parTransId="{F443A20D-6704-47A5-B557-9DF516AABE5B}" sibTransId="{AB609381-61A0-42FD-9486-57AF1F0C42E9}"/>
    <dgm:cxn modelId="{027F0941-53D7-4F38-A439-261835845411}" type="presOf" srcId="{27733B3D-B806-4495-8B83-57106B161F8F}" destId="{47BC82D7-F6C0-4534-AA7F-EACABB401757}" srcOrd="0" destOrd="1" presId="urn:microsoft.com/office/officeart/2005/8/layout/default"/>
    <dgm:cxn modelId="{BF7A1064-50BD-4C00-BD80-0D0A5A57CDA9}" type="presOf" srcId="{F2333C42-1067-4CA5-B70E-186C0EF88B5E}" destId="{D4FE3D38-C4D4-4182-B8F6-E712E5756B87}" srcOrd="0" destOrd="2" presId="urn:microsoft.com/office/officeart/2005/8/layout/default"/>
    <dgm:cxn modelId="{7AB06B48-BC4E-4567-8605-F16C434817D5}" srcId="{A8CF1ED7-1740-4092-947D-BA775F34BBC9}" destId="{0E01E4D0-69EE-4C9D-83F4-1264A5C07DF5}" srcOrd="1" destOrd="0" parTransId="{07A0BACA-E485-40DF-B49A-443EDA618718}" sibTransId="{4566155A-7B40-4622-9EA1-AC6010F4F9AB}"/>
    <dgm:cxn modelId="{DA245F4F-EE70-46C2-8895-93ECCEAEEF45}" srcId="{A1700082-081F-4630-BD90-4AFDABB7E170}" destId="{27A0CAF1-EE5F-4A73-8721-154A3854E862}" srcOrd="0" destOrd="0" parTransId="{5B8FB1BD-363C-4A95-A55E-CE02E3E9D048}" sibTransId="{0015A57B-2F41-4D2B-97FD-8408BB2592FB}"/>
    <dgm:cxn modelId="{2A9C5871-ADEA-468C-9970-009A912AD551}" srcId="{0157169D-3F23-421A-8D55-4983DB278230}" destId="{11FA42A6-D5C1-463F-875F-E3B8F3A39AAA}" srcOrd="1" destOrd="0" parTransId="{DC1A809F-201A-43C1-96BE-4662A6F53B5B}" sibTransId="{45923341-35A6-4F6E-A203-EB8BBC65E110}"/>
    <dgm:cxn modelId="{C6DB1973-48CC-4FD5-9B85-CF969EEC844A}" srcId="{A1700082-081F-4630-BD90-4AFDABB7E170}" destId="{C162C736-9E1B-4D62-B221-17D963C0911D}" srcOrd="1" destOrd="0" parTransId="{D7D0768C-1DAE-4891-92AF-412E43096F60}" sibTransId="{DE34003B-5793-4E8C-A38E-824DC6641129}"/>
    <dgm:cxn modelId="{21CCEF53-6A08-4801-A729-B97BD0527D2F}" type="presOf" srcId="{F3571F9C-937B-4AA2-AC54-3E3950352668}" destId="{D4FE3D38-C4D4-4182-B8F6-E712E5756B87}" srcOrd="0" destOrd="3" presId="urn:microsoft.com/office/officeart/2005/8/layout/default"/>
    <dgm:cxn modelId="{81ABD857-766D-4F65-B0CC-40079317D9E7}" type="presOf" srcId="{7161A15D-9A81-417C-8DAF-77C18B5D93F9}" destId="{C0A3C208-E653-48E7-AD98-6B1B88B0F2E1}" srcOrd="0" destOrd="3" presId="urn:microsoft.com/office/officeart/2005/8/layout/default"/>
    <dgm:cxn modelId="{D3068F84-1CB8-480E-932F-4C681F6DD9EB}" type="presOf" srcId="{27A0CAF1-EE5F-4A73-8721-154A3854E862}" destId="{C0A3C208-E653-48E7-AD98-6B1B88B0F2E1}" srcOrd="0" destOrd="1" presId="urn:microsoft.com/office/officeart/2005/8/layout/default"/>
    <dgm:cxn modelId="{CE4AC591-8822-45E2-A8D8-C64BD7B4B2F4}" type="presOf" srcId="{8964A580-7528-49BE-8060-75522B1ABE15}" destId="{5DB46456-C47F-4339-AC97-957850D5A192}" srcOrd="0" destOrd="0" presId="urn:microsoft.com/office/officeart/2005/8/layout/default"/>
    <dgm:cxn modelId="{D525BA9C-DDCA-41D3-AE8F-D8F85200A948}" type="presOf" srcId="{C162C736-9E1B-4D62-B221-17D963C0911D}" destId="{C0A3C208-E653-48E7-AD98-6B1B88B0F2E1}" srcOrd="0" destOrd="2" presId="urn:microsoft.com/office/officeart/2005/8/layout/default"/>
    <dgm:cxn modelId="{6376E69D-1E5B-40D1-AE8D-7658E9F0BB03}" srcId="{A8CF1ED7-1740-4092-947D-BA775F34BBC9}" destId="{27733B3D-B806-4495-8B83-57106B161F8F}" srcOrd="0" destOrd="0" parTransId="{F95E02A3-8B2F-46BE-9664-C7A758A3709B}" sibTransId="{2F8F1083-4E18-42BF-A473-F876F6CAFBA1}"/>
    <dgm:cxn modelId="{39B6B9A5-030D-4A45-9533-65D063761F4E}" srcId="{46C0B95A-A6E3-4FF7-8281-4A1BA19974EC}" destId="{A8CF1ED7-1740-4092-947D-BA775F34BBC9}" srcOrd="4" destOrd="0" parTransId="{C4B797D1-D80F-4DD1-95AC-1084C198735D}" sibTransId="{8F26070C-BBC4-4AD9-8A39-0CF130F93F29}"/>
    <dgm:cxn modelId="{C28E0AB9-3365-496A-B8D7-7F6660BE45BF}" type="presOf" srcId="{35E87023-DF2F-4EAC-8967-499AD08FC036}" destId="{C0A3C208-E653-48E7-AD98-6B1B88B0F2E1}" srcOrd="0" destOrd="4" presId="urn:microsoft.com/office/officeart/2005/8/layout/default"/>
    <dgm:cxn modelId="{CBDACBC1-FCD1-4CC3-BE95-BE5DCAACD5AE}" type="presOf" srcId="{0157169D-3F23-421A-8D55-4983DB278230}" destId="{FFA7992B-408F-42A8-BBE3-2F05AE8C71EC}" srcOrd="0" destOrd="0" presId="urn:microsoft.com/office/officeart/2005/8/layout/default"/>
    <dgm:cxn modelId="{F2BAE6C2-CED6-4DAC-8FA2-C67A5C07037A}" srcId="{0157169D-3F23-421A-8D55-4983DB278230}" destId="{DDE8F77B-DCD1-4EDA-985A-8DFEAC8653CB}" srcOrd="0" destOrd="0" parTransId="{96E35103-EA7C-4BD6-BAD6-914923D4B317}" sibTransId="{B0FCB2F0-2B69-44FA-B7DA-17DE656ED6AA}"/>
    <dgm:cxn modelId="{57E5FCC2-33D1-4F7C-BAE2-AFC6B5F3E020}" srcId="{A1700082-081F-4630-BD90-4AFDABB7E170}" destId="{35E87023-DF2F-4EAC-8967-499AD08FC036}" srcOrd="3" destOrd="0" parTransId="{F9D3A659-7718-490C-9D5D-6FE6E08ECF00}" sibTransId="{162C5B72-56A5-4067-8C56-DAE4CC8705B7}"/>
    <dgm:cxn modelId="{CAD00BCA-1621-4D68-83BD-1448E4EF4979}" type="presOf" srcId="{795A83A1-ABA6-4E80-8412-ABA6FDDE3D69}" destId="{5DB46456-C47F-4339-AC97-957850D5A192}" srcOrd="0" destOrd="1" presId="urn:microsoft.com/office/officeart/2005/8/layout/default"/>
    <dgm:cxn modelId="{8A3C3ACE-BFB1-4414-83B3-5A54EBED7B19}" srcId="{6D3FF10B-566F-4503-8DB0-325114D1E9DB}" destId="{F2333C42-1067-4CA5-B70E-186C0EF88B5E}" srcOrd="1" destOrd="0" parTransId="{DBC01EB0-160A-45E9-89C6-2A38B5305E73}" sibTransId="{0143EA21-3D39-42F1-9B15-ABE9AA7935A5}"/>
    <dgm:cxn modelId="{1F964ECF-1A79-411D-925F-EB0B8ADF7E6C}" type="presOf" srcId="{A8CF1ED7-1740-4092-947D-BA775F34BBC9}" destId="{47BC82D7-F6C0-4534-AA7F-EACABB401757}" srcOrd="0" destOrd="0" presId="urn:microsoft.com/office/officeart/2005/8/layout/default"/>
    <dgm:cxn modelId="{3BE80CD3-AA14-452C-8E74-1DFDFF460143}" srcId="{A8CF1ED7-1740-4092-947D-BA775F34BBC9}" destId="{6BC8936F-1D40-4BF3-B312-92D2B526BB20}" srcOrd="2" destOrd="0" parTransId="{68CA7FE2-0A0D-4CEA-AFD7-4E6F041F81BA}" sibTransId="{4D9077DD-936A-41DD-83ED-B2FAB75A7F27}"/>
    <dgm:cxn modelId="{1E880DDA-FD69-4FF1-AB66-93DC25FDC93B}" type="presOf" srcId="{EC965E59-255A-4631-A209-C2482971F02E}" destId="{5DB46456-C47F-4339-AC97-957850D5A192}" srcOrd="0" destOrd="2" presId="urn:microsoft.com/office/officeart/2005/8/layout/default"/>
    <dgm:cxn modelId="{CCC673DD-BC8B-4DCD-806E-BC9231D0C642}" srcId="{6D3FF10B-566F-4503-8DB0-325114D1E9DB}" destId="{F3571F9C-937B-4AA2-AC54-3E3950352668}" srcOrd="2" destOrd="0" parTransId="{74C9EBC4-60F5-4548-B6E6-6CC4F16E16F9}" sibTransId="{EDC03230-F654-4B7C-AB39-3E86CC08939C}"/>
    <dgm:cxn modelId="{BAACFDE1-549E-4826-B6E8-DF67A451443F}" srcId="{46C0B95A-A6E3-4FF7-8281-4A1BA19974EC}" destId="{A1700082-081F-4630-BD90-4AFDABB7E170}" srcOrd="0" destOrd="0" parTransId="{C4069458-E569-4C85-B065-9599504CEF4F}" sibTransId="{57594CFD-DD14-4259-8285-6A625173B9D5}"/>
    <dgm:cxn modelId="{0984AAE4-C607-443B-AAD2-C626F2D7E36D}" type="presOf" srcId="{11FA42A6-D5C1-463F-875F-E3B8F3A39AAA}" destId="{FFA7992B-408F-42A8-BBE3-2F05AE8C71EC}" srcOrd="0" destOrd="2" presId="urn:microsoft.com/office/officeart/2005/8/layout/default"/>
    <dgm:cxn modelId="{82F5E6F1-B850-4938-95F0-105AA34CD1C1}" srcId="{8964A580-7528-49BE-8060-75522B1ABE15}" destId="{6C6B9DD4-C229-4EEE-BA89-4455BFA89CA5}" srcOrd="2" destOrd="0" parTransId="{8D19CDFE-4F03-4781-B652-5CF1C3AF56E8}" sibTransId="{7474ABFE-8514-4150-BF78-26B8DD282A50}"/>
    <dgm:cxn modelId="{70D124F5-E5BC-453B-975D-7FC517157989}" srcId="{46C0B95A-A6E3-4FF7-8281-4A1BA19974EC}" destId="{0157169D-3F23-421A-8D55-4983DB278230}" srcOrd="1" destOrd="0" parTransId="{DB1447EF-EAEC-4755-885E-05906D6E5978}" sibTransId="{8798C5E8-B565-4AB3-9517-ED475BC3661E}"/>
    <dgm:cxn modelId="{961FB4F6-C0E8-48A7-A219-CDFB85D6840C}" type="presOf" srcId="{A1700082-081F-4630-BD90-4AFDABB7E170}" destId="{C0A3C208-E653-48E7-AD98-6B1B88B0F2E1}" srcOrd="0" destOrd="0" presId="urn:microsoft.com/office/officeart/2005/8/layout/default"/>
    <dgm:cxn modelId="{6D3763F8-9B7F-4A7D-A6FC-F3CED5307AA1}" type="presOf" srcId="{0E01E4D0-69EE-4C9D-83F4-1264A5C07DF5}" destId="{47BC82D7-F6C0-4534-AA7F-EACABB401757}" srcOrd="0" destOrd="2" presId="urn:microsoft.com/office/officeart/2005/8/layout/default"/>
    <dgm:cxn modelId="{13D9B147-3AF1-404D-9204-9DE60CFB4ECA}" type="presParOf" srcId="{8CA4D81B-4621-46CC-B677-2BC81E48BD71}" destId="{C0A3C208-E653-48E7-AD98-6B1B88B0F2E1}" srcOrd="0" destOrd="0" presId="urn:microsoft.com/office/officeart/2005/8/layout/default"/>
    <dgm:cxn modelId="{69A54F5C-C5F2-4BD6-B2D4-D72541328AB1}" type="presParOf" srcId="{8CA4D81B-4621-46CC-B677-2BC81E48BD71}" destId="{E48A31D8-2CEF-49BB-9154-8C48A8603B00}" srcOrd="1" destOrd="0" presId="urn:microsoft.com/office/officeart/2005/8/layout/default"/>
    <dgm:cxn modelId="{6288BD36-4773-4127-9FC3-441CC02E8C04}" type="presParOf" srcId="{8CA4D81B-4621-46CC-B677-2BC81E48BD71}" destId="{FFA7992B-408F-42A8-BBE3-2F05AE8C71EC}" srcOrd="2" destOrd="0" presId="urn:microsoft.com/office/officeart/2005/8/layout/default"/>
    <dgm:cxn modelId="{71198B63-C1DE-4211-BDF8-1F2FBFA2D727}" type="presParOf" srcId="{8CA4D81B-4621-46CC-B677-2BC81E48BD71}" destId="{95DC4D0F-F812-4654-9349-CC9299923466}" srcOrd="3" destOrd="0" presId="urn:microsoft.com/office/officeart/2005/8/layout/default"/>
    <dgm:cxn modelId="{6EB155B4-8B8C-4DCE-A310-E7CE448AA659}" type="presParOf" srcId="{8CA4D81B-4621-46CC-B677-2BC81E48BD71}" destId="{D4FE3D38-C4D4-4182-B8F6-E712E5756B87}" srcOrd="4" destOrd="0" presId="urn:microsoft.com/office/officeart/2005/8/layout/default"/>
    <dgm:cxn modelId="{F6B279F5-15AF-4EF8-B761-8E18ADBD8415}" type="presParOf" srcId="{8CA4D81B-4621-46CC-B677-2BC81E48BD71}" destId="{46EC794D-1E84-487A-8972-F27053F9AE22}" srcOrd="5" destOrd="0" presId="urn:microsoft.com/office/officeart/2005/8/layout/default"/>
    <dgm:cxn modelId="{4100EA91-F16D-405C-9983-D425D2F56AD0}" type="presParOf" srcId="{8CA4D81B-4621-46CC-B677-2BC81E48BD71}" destId="{5DB46456-C47F-4339-AC97-957850D5A192}" srcOrd="6" destOrd="0" presId="urn:microsoft.com/office/officeart/2005/8/layout/default"/>
    <dgm:cxn modelId="{FE9C9B11-85E0-4800-8144-22A50824A59F}" type="presParOf" srcId="{8CA4D81B-4621-46CC-B677-2BC81E48BD71}" destId="{8BDB0618-E792-4D26-ADE2-2A4381139C56}" srcOrd="7" destOrd="0" presId="urn:microsoft.com/office/officeart/2005/8/layout/default"/>
    <dgm:cxn modelId="{BA1A5822-9F92-4E76-96D8-6FB5050E0122}" type="presParOf" srcId="{8CA4D81B-4621-46CC-B677-2BC81E48BD71}" destId="{47BC82D7-F6C0-4534-AA7F-EACABB4017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29A0D0-D5DD-4279-86A1-E616FBCE849C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7AE5D9B6-EF21-401E-8EE7-3581AF2AF897}">
      <dgm:prSet phldrT="[Texte]"/>
      <dgm:spPr>
        <a:solidFill>
          <a:schemeClr val="accent1">
            <a:lumMod val="75000"/>
            <a:alpha val="55000"/>
          </a:schemeClr>
        </a:solidFill>
      </dgm:spPr>
      <dgm:t>
        <a:bodyPr/>
        <a:lstStyle/>
        <a:p>
          <a:r>
            <a:rPr lang="fr-FR" dirty="0"/>
            <a:t>Augmentation</a:t>
          </a:r>
        </a:p>
      </dgm:t>
    </dgm:pt>
    <dgm:pt modelId="{D1E61C55-0420-4280-B891-2DE0389E0799}" type="parTrans" cxnId="{77A73954-744D-43C3-8EC7-1CE4F37A0B40}">
      <dgm:prSet/>
      <dgm:spPr/>
      <dgm:t>
        <a:bodyPr/>
        <a:lstStyle/>
        <a:p>
          <a:endParaRPr lang="fr-FR"/>
        </a:p>
      </dgm:t>
    </dgm:pt>
    <dgm:pt modelId="{BD580EFD-47EE-421B-A5BE-C7C6DD1569E4}" type="sibTrans" cxnId="{77A73954-744D-43C3-8EC7-1CE4F37A0B40}">
      <dgm:prSet/>
      <dgm:spPr/>
      <dgm:t>
        <a:bodyPr/>
        <a:lstStyle/>
        <a:p>
          <a:endParaRPr lang="fr-FR"/>
        </a:p>
      </dgm:t>
    </dgm:pt>
    <dgm:pt modelId="{48EF0391-DE7B-4DDB-AE5D-F266FFA6B4D5}">
      <dgm:prSet phldrT="[Texte]"/>
      <dgm:spPr>
        <a:solidFill>
          <a:schemeClr val="accent1">
            <a:lumMod val="75000"/>
            <a:alpha val="55000"/>
          </a:schemeClr>
        </a:solidFill>
      </dgm:spPr>
      <dgm:t>
        <a:bodyPr/>
        <a:lstStyle/>
        <a:p>
          <a:r>
            <a:rPr lang="fr-FR" dirty="0"/>
            <a:t>Conséquences des réformes</a:t>
          </a:r>
        </a:p>
      </dgm:t>
    </dgm:pt>
    <dgm:pt modelId="{D640E5D1-B1C5-4574-ACCF-CCDC253210DE}" type="parTrans" cxnId="{32D4B4AE-A5AF-4C93-B15C-E164A839B0EB}">
      <dgm:prSet/>
      <dgm:spPr/>
      <dgm:t>
        <a:bodyPr/>
        <a:lstStyle/>
        <a:p>
          <a:endParaRPr lang="fr-FR"/>
        </a:p>
      </dgm:t>
    </dgm:pt>
    <dgm:pt modelId="{A7B7193E-3A3E-4027-B973-73880D2A995E}" type="sibTrans" cxnId="{32D4B4AE-A5AF-4C93-B15C-E164A839B0EB}">
      <dgm:prSet/>
      <dgm:spPr/>
      <dgm:t>
        <a:bodyPr/>
        <a:lstStyle/>
        <a:p>
          <a:endParaRPr lang="fr-FR"/>
        </a:p>
      </dgm:t>
    </dgm:pt>
    <dgm:pt modelId="{22714D55-4015-49CB-8739-CD08B901BB1F}">
      <dgm:prSet phldrT="[Texte]"/>
      <dgm:spPr>
        <a:solidFill>
          <a:schemeClr val="accent1">
            <a:lumMod val="75000"/>
            <a:alpha val="55000"/>
          </a:schemeClr>
        </a:solidFill>
      </dgm:spPr>
      <dgm:t>
        <a:bodyPr/>
        <a:lstStyle/>
        <a:p>
          <a:r>
            <a:rPr lang="fr-FR" dirty="0"/>
            <a:t>Futures réformes</a:t>
          </a:r>
        </a:p>
      </dgm:t>
    </dgm:pt>
    <dgm:pt modelId="{F0F37182-1D68-42F7-86E1-9A42FAAF515D}" type="parTrans" cxnId="{6BCB7A3B-0BE1-45C3-8F6E-D79D82CB0337}">
      <dgm:prSet/>
      <dgm:spPr/>
      <dgm:t>
        <a:bodyPr/>
        <a:lstStyle/>
        <a:p>
          <a:endParaRPr lang="fr-FR"/>
        </a:p>
      </dgm:t>
    </dgm:pt>
    <dgm:pt modelId="{9EDD6AF5-13DE-46CC-9FCC-33E62C5BD003}" type="sibTrans" cxnId="{6BCB7A3B-0BE1-45C3-8F6E-D79D82CB0337}">
      <dgm:prSet/>
      <dgm:spPr/>
      <dgm:t>
        <a:bodyPr/>
        <a:lstStyle/>
        <a:p>
          <a:endParaRPr lang="fr-FR"/>
        </a:p>
      </dgm:t>
    </dgm:pt>
    <dgm:pt modelId="{842E5D6C-FD59-4832-B40E-94337A7AAAD8}" type="pres">
      <dgm:prSet presAssocID="{3729A0D0-D5DD-4279-86A1-E616FBCE849C}" presName="Name0" presStyleCnt="0">
        <dgm:presLayoutVars>
          <dgm:dir/>
          <dgm:resizeHandles val="exact"/>
        </dgm:presLayoutVars>
      </dgm:prSet>
      <dgm:spPr/>
    </dgm:pt>
    <dgm:pt modelId="{B652CFE9-1D1D-40D5-9AE0-11DBAF96BB28}" type="pres">
      <dgm:prSet presAssocID="{7AE5D9B6-EF21-401E-8EE7-3581AF2AF897}" presName="composite" presStyleCnt="0"/>
      <dgm:spPr/>
    </dgm:pt>
    <dgm:pt modelId="{B708099E-54FB-4B6E-9A36-9A6D467B9ACD}" type="pres">
      <dgm:prSet presAssocID="{7AE5D9B6-EF21-401E-8EE7-3581AF2AF897}" presName="rect1" presStyleLbl="bgShp" presStyleIdx="0" presStyleCnt="3" custScaleX="998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0E31A342-A3EB-4B18-9170-620E008CE8E4}" type="pres">
      <dgm:prSet presAssocID="{7AE5D9B6-EF21-401E-8EE7-3581AF2AF897}" presName="rect2" presStyleLbl="trBgShp" presStyleIdx="0" presStyleCnt="3">
        <dgm:presLayoutVars>
          <dgm:bulletEnabled val="1"/>
        </dgm:presLayoutVars>
      </dgm:prSet>
      <dgm:spPr/>
    </dgm:pt>
    <dgm:pt modelId="{D5FAB8B3-D36B-4686-BD20-27958716DF52}" type="pres">
      <dgm:prSet presAssocID="{BD580EFD-47EE-421B-A5BE-C7C6DD1569E4}" presName="sibTrans" presStyleCnt="0"/>
      <dgm:spPr/>
    </dgm:pt>
    <dgm:pt modelId="{683561DF-06BB-458E-B59B-190170BCE35D}" type="pres">
      <dgm:prSet presAssocID="{48EF0391-DE7B-4DDB-AE5D-F266FFA6B4D5}" presName="composite" presStyleCnt="0"/>
      <dgm:spPr/>
    </dgm:pt>
    <dgm:pt modelId="{F067BB06-3248-4277-96C7-A33A8A3A86DE}" type="pres">
      <dgm:prSet presAssocID="{48EF0391-DE7B-4DDB-AE5D-F266FFA6B4D5}" presName="rect1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A67D7F5D-34AA-4F0A-B246-91E5D8C8DBA0}" type="pres">
      <dgm:prSet presAssocID="{48EF0391-DE7B-4DDB-AE5D-F266FFA6B4D5}" presName="rect2" presStyleLbl="trBgShp" presStyleIdx="1" presStyleCnt="3">
        <dgm:presLayoutVars>
          <dgm:bulletEnabled val="1"/>
        </dgm:presLayoutVars>
      </dgm:prSet>
      <dgm:spPr/>
    </dgm:pt>
    <dgm:pt modelId="{21922404-6402-4C4A-9070-4A7A5C9195B9}" type="pres">
      <dgm:prSet presAssocID="{A7B7193E-3A3E-4027-B973-73880D2A995E}" presName="sibTrans" presStyleCnt="0"/>
      <dgm:spPr/>
    </dgm:pt>
    <dgm:pt modelId="{73309D21-C8B7-42F4-83EF-58C8C54A61BD}" type="pres">
      <dgm:prSet presAssocID="{22714D55-4015-49CB-8739-CD08B901BB1F}" presName="composite" presStyleCnt="0"/>
      <dgm:spPr/>
    </dgm:pt>
    <dgm:pt modelId="{81ABC6BF-C876-4CC5-B84F-BD404FB11CA1}" type="pres">
      <dgm:prSet presAssocID="{22714D55-4015-49CB-8739-CD08B901BB1F}" presName="rect1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A8BCD2C-4168-47C3-8710-7A64C1DE6551}" type="pres">
      <dgm:prSet presAssocID="{22714D55-4015-49CB-8739-CD08B901BB1F}" presName="rect2" presStyleLbl="trBgShp" presStyleIdx="2" presStyleCnt="3">
        <dgm:presLayoutVars>
          <dgm:bulletEnabled val="1"/>
        </dgm:presLayoutVars>
      </dgm:prSet>
      <dgm:spPr/>
    </dgm:pt>
  </dgm:ptLst>
  <dgm:cxnLst>
    <dgm:cxn modelId="{B0345C0F-A717-4B06-B4EB-35290750C9A5}" type="presOf" srcId="{22714D55-4015-49CB-8739-CD08B901BB1F}" destId="{CA8BCD2C-4168-47C3-8710-7A64C1DE6551}" srcOrd="0" destOrd="0" presId="urn:microsoft.com/office/officeart/2008/layout/BendingPictureSemiTransparentText"/>
    <dgm:cxn modelId="{6BCB7A3B-0BE1-45C3-8F6E-D79D82CB0337}" srcId="{3729A0D0-D5DD-4279-86A1-E616FBCE849C}" destId="{22714D55-4015-49CB-8739-CD08B901BB1F}" srcOrd="2" destOrd="0" parTransId="{F0F37182-1D68-42F7-86E1-9A42FAAF515D}" sibTransId="{9EDD6AF5-13DE-46CC-9FCC-33E62C5BD003}"/>
    <dgm:cxn modelId="{77A73954-744D-43C3-8EC7-1CE4F37A0B40}" srcId="{3729A0D0-D5DD-4279-86A1-E616FBCE849C}" destId="{7AE5D9B6-EF21-401E-8EE7-3581AF2AF897}" srcOrd="0" destOrd="0" parTransId="{D1E61C55-0420-4280-B891-2DE0389E0799}" sibTransId="{BD580EFD-47EE-421B-A5BE-C7C6DD1569E4}"/>
    <dgm:cxn modelId="{2669308C-FE36-4BAD-8A81-293AA44B15E7}" type="presOf" srcId="{7AE5D9B6-EF21-401E-8EE7-3581AF2AF897}" destId="{0E31A342-A3EB-4B18-9170-620E008CE8E4}" srcOrd="0" destOrd="0" presId="urn:microsoft.com/office/officeart/2008/layout/BendingPictureSemiTransparentText"/>
    <dgm:cxn modelId="{32D4B4AE-A5AF-4C93-B15C-E164A839B0EB}" srcId="{3729A0D0-D5DD-4279-86A1-E616FBCE849C}" destId="{48EF0391-DE7B-4DDB-AE5D-F266FFA6B4D5}" srcOrd="1" destOrd="0" parTransId="{D640E5D1-B1C5-4574-ACCF-CCDC253210DE}" sibTransId="{A7B7193E-3A3E-4027-B973-73880D2A995E}"/>
    <dgm:cxn modelId="{75505CC3-CE0B-490A-84BE-A1920F8F793D}" type="presOf" srcId="{3729A0D0-D5DD-4279-86A1-E616FBCE849C}" destId="{842E5D6C-FD59-4832-B40E-94337A7AAAD8}" srcOrd="0" destOrd="0" presId="urn:microsoft.com/office/officeart/2008/layout/BendingPictureSemiTransparentText"/>
    <dgm:cxn modelId="{A7F560CB-8EBB-47D1-9E29-9026EAD84B0D}" type="presOf" srcId="{48EF0391-DE7B-4DDB-AE5D-F266FFA6B4D5}" destId="{A67D7F5D-34AA-4F0A-B246-91E5D8C8DBA0}" srcOrd="0" destOrd="0" presId="urn:microsoft.com/office/officeart/2008/layout/BendingPictureSemiTransparentText"/>
    <dgm:cxn modelId="{A14E1DE8-63DC-4D33-A83A-191F1CC21656}" type="presParOf" srcId="{842E5D6C-FD59-4832-B40E-94337A7AAAD8}" destId="{B652CFE9-1D1D-40D5-9AE0-11DBAF96BB28}" srcOrd="0" destOrd="0" presId="urn:microsoft.com/office/officeart/2008/layout/BendingPictureSemiTransparentText"/>
    <dgm:cxn modelId="{A57CA927-AA97-48D7-BEC5-41EDFD4878E0}" type="presParOf" srcId="{B652CFE9-1D1D-40D5-9AE0-11DBAF96BB28}" destId="{B708099E-54FB-4B6E-9A36-9A6D467B9ACD}" srcOrd="0" destOrd="0" presId="urn:microsoft.com/office/officeart/2008/layout/BendingPictureSemiTransparentText"/>
    <dgm:cxn modelId="{7F0ED2DF-2574-4BDE-887F-9AC3CC9A8FB3}" type="presParOf" srcId="{B652CFE9-1D1D-40D5-9AE0-11DBAF96BB28}" destId="{0E31A342-A3EB-4B18-9170-620E008CE8E4}" srcOrd="1" destOrd="0" presId="urn:microsoft.com/office/officeart/2008/layout/BendingPictureSemiTransparentText"/>
    <dgm:cxn modelId="{A5378637-DA3C-479C-9107-59E8A292438C}" type="presParOf" srcId="{842E5D6C-FD59-4832-B40E-94337A7AAAD8}" destId="{D5FAB8B3-D36B-4686-BD20-27958716DF52}" srcOrd="1" destOrd="0" presId="urn:microsoft.com/office/officeart/2008/layout/BendingPictureSemiTransparentText"/>
    <dgm:cxn modelId="{78CA04AC-E02D-4245-87C5-B4459654D89C}" type="presParOf" srcId="{842E5D6C-FD59-4832-B40E-94337A7AAAD8}" destId="{683561DF-06BB-458E-B59B-190170BCE35D}" srcOrd="2" destOrd="0" presId="urn:microsoft.com/office/officeart/2008/layout/BendingPictureSemiTransparentText"/>
    <dgm:cxn modelId="{47C34365-0E95-48D0-A19A-15B5AA781860}" type="presParOf" srcId="{683561DF-06BB-458E-B59B-190170BCE35D}" destId="{F067BB06-3248-4277-96C7-A33A8A3A86DE}" srcOrd="0" destOrd="0" presId="urn:microsoft.com/office/officeart/2008/layout/BendingPictureSemiTransparentText"/>
    <dgm:cxn modelId="{0CD4C48C-920D-476D-B12F-6BAC96726FCB}" type="presParOf" srcId="{683561DF-06BB-458E-B59B-190170BCE35D}" destId="{A67D7F5D-34AA-4F0A-B246-91E5D8C8DBA0}" srcOrd="1" destOrd="0" presId="urn:microsoft.com/office/officeart/2008/layout/BendingPictureSemiTransparentText"/>
    <dgm:cxn modelId="{CA6A5D1B-F9F0-4A8B-B335-5F468AA22531}" type="presParOf" srcId="{842E5D6C-FD59-4832-B40E-94337A7AAAD8}" destId="{21922404-6402-4C4A-9070-4A7A5C9195B9}" srcOrd="3" destOrd="0" presId="urn:microsoft.com/office/officeart/2008/layout/BendingPictureSemiTransparentText"/>
    <dgm:cxn modelId="{BAA102A8-5E84-4F6C-871E-7C447ECB337D}" type="presParOf" srcId="{842E5D6C-FD59-4832-B40E-94337A7AAAD8}" destId="{73309D21-C8B7-42F4-83EF-58C8C54A61BD}" srcOrd="4" destOrd="0" presId="urn:microsoft.com/office/officeart/2008/layout/BendingPictureSemiTransparentText"/>
    <dgm:cxn modelId="{088C4E2A-40F2-4B14-9477-B2F595051D88}" type="presParOf" srcId="{73309D21-C8B7-42F4-83EF-58C8C54A61BD}" destId="{81ABC6BF-C876-4CC5-B84F-BD404FB11CA1}" srcOrd="0" destOrd="0" presId="urn:microsoft.com/office/officeart/2008/layout/BendingPictureSemiTransparentText"/>
    <dgm:cxn modelId="{4A1EC363-D923-44FD-8618-F7B38055D1EC}" type="presParOf" srcId="{73309D21-C8B7-42F4-83EF-58C8C54A61BD}" destId="{CA8BCD2C-4168-47C3-8710-7A64C1DE6551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7B642-FD04-452E-88A5-C0DDCBC2AC63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A38CD16-86DB-4FB4-916F-0303706D41AF}">
      <dgm:prSet phldrT="[Texte]"/>
      <dgm:spPr/>
      <dgm:t>
        <a:bodyPr/>
        <a:lstStyle/>
        <a:p>
          <a:pPr algn="ctr"/>
          <a:r>
            <a:rPr lang="fr-FR" dirty="0"/>
            <a:t>Supervision indirecte</a:t>
          </a:r>
        </a:p>
      </dgm:t>
    </dgm:pt>
    <dgm:pt modelId="{1EA9FCA5-9BD8-40D6-B3AB-7526761DD086}" type="parTrans" cxnId="{AAB4697C-F08B-4C2E-844A-E83307BA9C37}">
      <dgm:prSet/>
      <dgm:spPr/>
      <dgm:t>
        <a:bodyPr/>
        <a:lstStyle/>
        <a:p>
          <a:endParaRPr lang="fr-FR"/>
        </a:p>
      </dgm:t>
    </dgm:pt>
    <dgm:pt modelId="{E681D7A6-4B78-49F4-9482-AD8A00AA9ED1}" type="sibTrans" cxnId="{AAB4697C-F08B-4C2E-844A-E83307BA9C37}">
      <dgm:prSet/>
      <dgm:spPr/>
      <dgm:t>
        <a:bodyPr/>
        <a:lstStyle/>
        <a:p>
          <a:endParaRPr lang="fr-FR"/>
        </a:p>
      </dgm:t>
    </dgm:pt>
    <dgm:pt modelId="{327A2A0F-4440-4C70-BC9B-648EC2519076}">
      <dgm:prSet phldrT="[Texte]"/>
      <dgm:spPr/>
      <dgm:t>
        <a:bodyPr/>
        <a:lstStyle/>
        <a:p>
          <a:pPr algn="ctr"/>
          <a:r>
            <a:rPr lang="fr-FR" dirty="0"/>
            <a:t>Visite</a:t>
          </a:r>
        </a:p>
      </dgm:t>
    </dgm:pt>
    <dgm:pt modelId="{6BF9E4C1-C507-4986-86D1-C99AF15E30A2}" type="parTrans" cxnId="{47886AC0-24E8-46B6-AAC8-795D3CF0D189}">
      <dgm:prSet/>
      <dgm:spPr/>
      <dgm:t>
        <a:bodyPr/>
        <a:lstStyle/>
        <a:p>
          <a:endParaRPr lang="fr-FR"/>
        </a:p>
      </dgm:t>
    </dgm:pt>
    <dgm:pt modelId="{260C3E91-3C4A-4CD6-80F9-5A786D1BBF84}" type="sibTrans" cxnId="{47886AC0-24E8-46B6-AAC8-795D3CF0D189}">
      <dgm:prSet/>
      <dgm:spPr/>
      <dgm:t>
        <a:bodyPr/>
        <a:lstStyle/>
        <a:p>
          <a:endParaRPr lang="fr-FR"/>
        </a:p>
      </dgm:t>
    </dgm:pt>
    <dgm:pt modelId="{43DCB2DA-2BA2-4CEF-88E6-4D4C3A4C27CB}">
      <dgm:prSet phldrT="[Texte]"/>
      <dgm:spPr/>
      <dgm:t>
        <a:bodyPr/>
        <a:lstStyle/>
        <a:p>
          <a:pPr algn="ctr"/>
          <a:r>
            <a:rPr lang="fr-FR" dirty="0"/>
            <a:t>Actes</a:t>
          </a:r>
        </a:p>
      </dgm:t>
    </dgm:pt>
    <dgm:pt modelId="{681787AC-0BC4-4211-98E1-C41B5D0DDDDB}" type="parTrans" cxnId="{312DF844-D961-4D5C-88E7-98EB28A68795}">
      <dgm:prSet/>
      <dgm:spPr/>
      <dgm:t>
        <a:bodyPr/>
        <a:lstStyle/>
        <a:p>
          <a:endParaRPr lang="fr-FR"/>
        </a:p>
      </dgm:t>
    </dgm:pt>
    <dgm:pt modelId="{06BB34A8-E3A5-42A5-8F97-9CFD40475776}" type="sibTrans" cxnId="{312DF844-D961-4D5C-88E7-98EB28A68795}">
      <dgm:prSet/>
      <dgm:spPr/>
      <dgm:t>
        <a:bodyPr/>
        <a:lstStyle/>
        <a:p>
          <a:endParaRPr lang="fr-FR"/>
        </a:p>
      </dgm:t>
    </dgm:pt>
    <dgm:pt modelId="{08FD601A-0FCE-4D47-B7E3-3C421BEE1A3B}">
      <dgm:prSet phldrT="[Texte]"/>
      <dgm:spPr/>
      <dgm:t>
        <a:bodyPr/>
        <a:lstStyle/>
        <a:p>
          <a:pPr algn="ctr"/>
          <a:r>
            <a:rPr lang="fr-FR" dirty="0"/>
            <a:t>Accord</a:t>
          </a:r>
        </a:p>
      </dgm:t>
    </dgm:pt>
    <dgm:pt modelId="{71DC9D51-3389-4684-9D84-B1C1B054CA54}" type="parTrans" cxnId="{2DED0E68-B987-49BA-AF58-BD24CB3AC46F}">
      <dgm:prSet/>
      <dgm:spPr/>
      <dgm:t>
        <a:bodyPr/>
        <a:lstStyle/>
        <a:p>
          <a:endParaRPr lang="fr-FR"/>
        </a:p>
      </dgm:t>
    </dgm:pt>
    <dgm:pt modelId="{4C2E5132-AEFE-4391-8714-A918848AF712}" type="sibTrans" cxnId="{2DED0E68-B987-49BA-AF58-BD24CB3AC46F}">
      <dgm:prSet/>
      <dgm:spPr/>
      <dgm:t>
        <a:bodyPr/>
        <a:lstStyle/>
        <a:p>
          <a:endParaRPr lang="fr-FR"/>
        </a:p>
      </dgm:t>
    </dgm:pt>
    <dgm:pt modelId="{8EE44A83-98A0-439C-A5A1-935A01DF86E1}">
      <dgm:prSet phldrT="[Texte]"/>
      <dgm:spPr/>
      <dgm:t>
        <a:bodyPr/>
        <a:lstStyle/>
        <a:p>
          <a:pPr algn="ctr"/>
          <a:r>
            <a:rPr lang="fr-FR" dirty="0"/>
            <a:t>Lieu connu</a:t>
          </a:r>
        </a:p>
      </dgm:t>
    </dgm:pt>
    <dgm:pt modelId="{D5DCDD69-A5D7-4026-928A-0497B1620E8D}" type="parTrans" cxnId="{D0855AD6-E381-42F2-8D53-CD02ABD829C6}">
      <dgm:prSet/>
      <dgm:spPr/>
      <dgm:t>
        <a:bodyPr/>
        <a:lstStyle/>
        <a:p>
          <a:endParaRPr lang="fr-FR"/>
        </a:p>
      </dgm:t>
    </dgm:pt>
    <dgm:pt modelId="{FE57A4AB-15EA-4A29-ABD1-3D22C26427A0}" type="sibTrans" cxnId="{D0855AD6-E381-42F2-8D53-CD02ABD829C6}">
      <dgm:prSet/>
      <dgm:spPr/>
      <dgm:t>
        <a:bodyPr/>
        <a:lstStyle/>
        <a:p>
          <a:endParaRPr lang="fr-FR"/>
        </a:p>
      </dgm:t>
    </dgm:pt>
    <dgm:pt modelId="{083A646F-94DC-49C7-856C-96B73287D6AA}">
      <dgm:prSet phldrT="[Texte]"/>
      <dgm:spPr/>
      <dgm:t>
        <a:bodyPr/>
        <a:lstStyle/>
        <a:p>
          <a:pPr algn="ctr"/>
          <a:r>
            <a:rPr lang="fr-FR" dirty="0"/>
            <a:t>Rester joignable</a:t>
          </a:r>
        </a:p>
      </dgm:t>
    </dgm:pt>
    <dgm:pt modelId="{04DEFE01-A73F-47A4-A1C6-107BF1B866C0}" type="parTrans" cxnId="{FA5471CE-4AFB-4930-8B11-FA79F0C2FAFF}">
      <dgm:prSet/>
      <dgm:spPr/>
      <dgm:t>
        <a:bodyPr/>
        <a:lstStyle/>
        <a:p>
          <a:endParaRPr lang="fr-FR"/>
        </a:p>
      </dgm:t>
    </dgm:pt>
    <dgm:pt modelId="{C90D1F08-FEF4-4F3F-9791-0B51C3D93B9C}" type="sibTrans" cxnId="{FA5471CE-4AFB-4930-8B11-FA79F0C2FAFF}">
      <dgm:prSet/>
      <dgm:spPr/>
      <dgm:t>
        <a:bodyPr/>
        <a:lstStyle/>
        <a:p>
          <a:endParaRPr lang="fr-FR"/>
        </a:p>
      </dgm:t>
    </dgm:pt>
    <dgm:pt modelId="{B3F8B2E4-DB2B-42A2-9179-32C384AB21A7}">
      <dgm:prSet phldrT="[Texte]"/>
      <dgm:spPr/>
      <dgm:t>
        <a:bodyPr/>
        <a:lstStyle/>
        <a:p>
          <a:pPr algn="ctr"/>
          <a:r>
            <a:rPr lang="fr-FR" dirty="0"/>
            <a:t>De 0 à 500</a:t>
          </a:r>
        </a:p>
      </dgm:t>
    </dgm:pt>
    <dgm:pt modelId="{DD0F3C52-C110-4FE2-945F-04DBBC022937}" type="parTrans" cxnId="{4C073C85-E8FC-4573-BFB6-9C7F35C8E07D}">
      <dgm:prSet/>
      <dgm:spPr/>
      <dgm:t>
        <a:bodyPr/>
        <a:lstStyle/>
        <a:p>
          <a:endParaRPr lang="fr-FR"/>
        </a:p>
      </dgm:t>
    </dgm:pt>
    <dgm:pt modelId="{04D72CE5-BFEC-418B-AC94-D857495BF822}" type="sibTrans" cxnId="{4C073C85-E8FC-4573-BFB6-9C7F35C8E07D}">
      <dgm:prSet/>
      <dgm:spPr/>
      <dgm:t>
        <a:bodyPr/>
        <a:lstStyle/>
        <a:p>
          <a:endParaRPr lang="fr-FR"/>
        </a:p>
      </dgm:t>
    </dgm:pt>
    <dgm:pt modelId="{1A8601F0-6B6C-4375-94CF-B2DF2CC62732}">
      <dgm:prSet phldrT="[Texte]"/>
      <dgm:spPr/>
      <dgm:t>
        <a:bodyPr/>
        <a:lstStyle/>
        <a:p>
          <a:pPr algn="ctr"/>
          <a:r>
            <a:rPr lang="fr-FR" dirty="0"/>
            <a:t>Dont 50 visites</a:t>
          </a:r>
        </a:p>
      </dgm:t>
    </dgm:pt>
    <dgm:pt modelId="{2F871EFC-9196-4DEA-A2A7-EB8D0E4E14F9}" type="parTrans" cxnId="{6052EEF9-DE54-4DD0-8EFB-08A5B38CF343}">
      <dgm:prSet/>
      <dgm:spPr/>
      <dgm:t>
        <a:bodyPr/>
        <a:lstStyle/>
        <a:p>
          <a:endParaRPr lang="fr-FR"/>
        </a:p>
      </dgm:t>
    </dgm:pt>
    <dgm:pt modelId="{644C4398-C969-4F79-AE3C-3CBE01D73078}" type="sibTrans" cxnId="{6052EEF9-DE54-4DD0-8EFB-08A5B38CF343}">
      <dgm:prSet/>
      <dgm:spPr/>
      <dgm:t>
        <a:bodyPr/>
        <a:lstStyle/>
        <a:p>
          <a:endParaRPr lang="fr-FR"/>
        </a:p>
      </dgm:t>
    </dgm:pt>
    <dgm:pt modelId="{601D8AB7-9665-48A2-AD44-18962570730C}">
      <dgm:prSet phldrT="[Texte]"/>
      <dgm:spPr/>
      <dgm:t>
        <a:bodyPr/>
        <a:lstStyle/>
        <a:p>
          <a:pPr algn="ctr"/>
          <a:r>
            <a:rPr lang="fr-FR" dirty="0"/>
            <a:t>15/jour max</a:t>
          </a:r>
        </a:p>
      </dgm:t>
    </dgm:pt>
    <dgm:pt modelId="{FBC95A4B-F87D-46D1-AA3A-D931484967E3}" type="parTrans" cxnId="{94FD8FF0-07B4-4EAD-B3C8-1D7955D6A76E}">
      <dgm:prSet/>
      <dgm:spPr/>
      <dgm:t>
        <a:bodyPr/>
        <a:lstStyle/>
        <a:p>
          <a:endParaRPr lang="fr-FR"/>
        </a:p>
      </dgm:t>
    </dgm:pt>
    <dgm:pt modelId="{8733485E-A02F-449C-B4EA-FB5A87CA87C0}" type="sibTrans" cxnId="{94FD8FF0-07B4-4EAD-B3C8-1D7955D6A76E}">
      <dgm:prSet/>
      <dgm:spPr/>
      <dgm:t>
        <a:bodyPr/>
        <a:lstStyle/>
        <a:p>
          <a:endParaRPr lang="fr-FR"/>
        </a:p>
      </dgm:t>
    </dgm:pt>
    <dgm:pt modelId="{DEE72A9A-005A-428C-AD3B-319291E0FC70}">
      <dgm:prSet phldrT="[Texte]"/>
      <dgm:spPr/>
      <dgm:t>
        <a:bodyPr/>
        <a:lstStyle/>
        <a:p>
          <a:pPr algn="ctr"/>
          <a:r>
            <a:rPr lang="fr-FR"/>
            <a:t>&gt; 3 </a:t>
          </a:r>
          <a:r>
            <a:rPr lang="fr-FR" dirty="0"/>
            <a:t>mois</a:t>
          </a:r>
        </a:p>
      </dgm:t>
    </dgm:pt>
    <dgm:pt modelId="{0BFD0009-5FD5-45CA-B2EC-40D1125C3A7C}" type="parTrans" cxnId="{FCA71F5E-38B5-4474-B679-B1B70AB5B541}">
      <dgm:prSet/>
      <dgm:spPr/>
      <dgm:t>
        <a:bodyPr/>
        <a:lstStyle/>
        <a:p>
          <a:endParaRPr lang="fr-FR"/>
        </a:p>
      </dgm:t>
    </dgm:pt>
    <dgm:pt modelId="{9E680883-DDFA-4A64-A8CF-07CD58DD5AD0}" type="sibTrans" cxnId="{FCA71F5E-38B5-4474-B679-B1B70AB5B541}">
      <dgm:prSet/>
      <dgm:spPr/>
      <dgm:t>
        <a:bodyPr/>
        <a:lstStyle/>
        <a:p>
          <a:endParaRPr lang="fr-FR"/>
        </a:p>
      </dgm:t>
    </dgm:pt>
    <dgm:pt modelId="{189AE95C-6E3D-42C8-B9BC-3CA3A9ED5651}" type="pres">
      <dgm:prSet presAssocID="{9D97B642-FD04-452E-88A5-C0DDCBC2AC63}" presName="Name0" presStyleCnt="0">
        <dgm:presLayoutVars>
          <dgm:dir/>
          <dgm:resizeHandles val="exact"/>
        </dgm:presLayoutVars>
      </dgm:prSet>
      <dgm:spPr/>
    </dgm:pt>
    <dgm:pt modelId="{536A571E-ADAC-4182-9752-D65FA444B6A1}" type="pres">
      <dgm:prSet presAssocID="{8A38CD16-86DB-4FB4-916F-0303706D41AF}" presName="node" presStyleLbl="node1" presStyleIdx="0" presStyleCnt="3">
        <dgm:presLayoutVars>
          <dgm:bulletEnabled val="1"/>
        </dgm:presLayoutVars>
      </dgm:prSet>
      <dgm:spPr/>
    </dgm:pt>
    <dgm:pt modelId="{40025741-E1C0-4C2C-967B-0CD4CA747336}" type="pres">
      <dgm:prSet presAssocID="{E681D7A6-4B78-49F4-9482-AD8A00AA9ED1}" presName="sibTrans" presStyleCnt="0"/>
      <dgm:spPr/>
    </dgm:pt>
    <dgm:pt modelId="{9D022319-58D6-4C1E-AC33-9C8E19EEC2D6}" type="pres">
      <dgm:prSet presAssocID="{327A2A0F-4440-4C70-BC9B-648EC2519076}" presName="node" presStyleLbl="node1" presStyleIdx="1" presStyleCnt="3">
        <dgm:presLayoutVars>
          <dgm:bulletEnabled val="1"/>
        </dgm:presLayoutVars>
      </dgm:prSet>
      <dgm:spPr/>
    </dgm:pt>
    <dgm:pt modelId="{2313443D-8862-4BA4-B1E2-C9B13729628F}" type="pres">
      <dgm:prSet presAssocID="{260C3E91-3C4A-4CD6-80F9-5A786D1BBF84}" presName="sibTrans" presStyleCnt="0"/>
      <dgm:spPr/>
    </dgm:pt>
    <dgm:pt modelId="{2F4FAC39-5A7D-4115-974E-87CA5E1A4971}" type="pres">
      <dgm:prSet presAssocID="{43DCB2DA-2BA2-4CEF-88E6-4D4C3A4C27CB}" presName="node" presStyleLbl="node1" presStyleIdx="2" presStyleCnt="3">
        <dgm:presLayoutVars>
          <dgm:bulletEnabled val="1"/>
        </dgm:presLayoutVars>
      </dgm:prSet>
      <dgm:spPr/>
    </dgm:pt>
  </dgm:ptLst>
  <dgm:cxnLst>
    <dgm:cxn modelId="{0BBCE21F-41FC-4890-81F8-4F4CBED872C8}" type="presOf" srcId="{327A2A0F-4440-4C70-BC9B-648EC2519076}" destId="{9D022319-58D6-4C1E-AC33-9C8E19EEC2D6}" srcOrd="0" destOrd="0" presId="urn:microsoft.com/office/officeart/2005/8/layout/hList6"/>
    <dgm:cxn modelId="{C681FC25-65F2-4968-B4A0-066855C268A1}" type="presOf" srcId="{8A38CD16-86DB-4FB4-916F-0303706D41AF}" destId="{536A571E-ADAC-4182-9752-D65FA444B6A1}" srcOrd="0" destOrd="0" presId="urn:microsoft.com/office/officeart/2005/8/layout/hList6"/>
    <dgm:cxn modelId="{F774262A-A22F-477E-A2FB-AAD09EA8470D}" type="presOf" srcId="{9D97B642-FD04-452E-88A5-C0DDCBC2AC63}" destId="{189AE95C-6E3D-42C8-B9BC-3CA3A9ED5651}" srcOrd="0" destOrd="0" presId="urn:microsoft.com/office/officeart/2005/8/layout/hList6"/>
    <dgm:cxn modelId="{59D6685B-CE34-432E-A587-052DCA5445DC}" type="presOf" srcId="{DEE72A9A-005A-428C-AD3B-319291E0FC70}" destId="{536A571E-ADAC-4182-9752-D65FA444B6A1}" srcOrd="0" destOrd="1" presId="urn:microsoft.com/office/officeart/2005/8/layout/hList6"/>
    <dgm:cxn modelId="{FCA71F5E-38B5-4474-B679-B1B70AB5B541}" srcId="{8A38CD16-86DB-4FB4-916F-0303706D41AF}" destId="{DEE72A9A-005A-428C-AD3B-319291E0FC70}" srcOrd="0" destOrd="0" parTransId="{0BFD0009-5FD5-45CA-B2EC-40D1125C3A7C}" sibTransId="{9E680883-DDFA-4A64-A8CF-07CD58DD5AD0}"/>
    <dgm:cxn modelId="{312DF844-D961-4D5C-88E7-98EB28A68795}" srcId="{9D97B642-FD04-452E-88A5-C0DDCBC2AC63}" destId="{43DCB2DA-2BA2-4CEF-88E6-4D4C3A4C27CB}" srcOrd="2" destOrd="0" parTransId="{681787AC-0BC4-4211-98E1-C41B5D0DDDDB}" sibTransId="{06BB34A8-E3A5-42A5-8F97-9CFD40475776}"/>
    <dgm:cxn modelId="{A64C2645-8A50-48EC-B7CA-CB3CB405EDC4}" type="presOf" srcId="{B3F8B2E4-DB2B-42A2-9179-32C384AB21A7}" destId="{2F4FAC39-5A7D-4115-974E-87CA5E1A4971}" srcOrd="0" destOrd="1" presId="urn:microsoft.com/office/officeart/2005/8/layout/hList6"/>
    <dgm:cxn modelId="{2DED0E68-B987-49BA-AF58-BD24CB3AC46F}" srcId="{327A2A0F-4440-4C70-BC9B-648EC2519076}" destId="{08FD601A-0FCE-4D47-B7E3-3C421BEE1A3B}" srcOrd="0" destOrd="0" parTransId="{71DC9D51-3389-4684-9D84-B1C1B054CA54}" sibTransId="{4C2E5132-AEFE-4391-8714-A918848AF712}"/>
    <dgm:cxn modelId="{8EE64359-9096-4DF7-AECC-73553E46C1D6}" type="presOf" srcId="{601D8AB7-9665-48A2-AD44-18962570730C}" destId="{2F4FAC39-5A7D-4115-974E-87CA5E1A4971}" srcOrd="0" destOrd="3" presId="urn:microsoft.com/office/officeart/2005/8/layout/hList6"/>
    <dgm:cxn modelId="{AAB4697C-F08B-4C2E-844A-E83307BA9C37}" srcId="{9D97B642-FD04-452E-88A5-C0DDCBC2AC63}" destId="{8A38CD16-86DB-4FB4-916F-0303706D41AF}" srcOrd="0" destOrd="0" parTransId="{1EA9FCA5-9BD8-40D6-B3AB-7526761DD086}" sibTransId="{E681D7A6-4B78-49F4-9482-AD8A00AA9ED1}"/>
    <dgm:cxn modelId="{4C073C85-E8FC-4573-BFB6-9C7F35C8E07D}" srcId="{43DCB2DA-2BA2-4CEF-88E6-4D4C3A4C27CB}" destId="{B3F8B2E4-DB2B-42A2-9179-32C384AB21A7}" srcOrd="0" destOrd="0" parTransId="{DD0F3C52-C110-4FE2-945F-04DBBC022937}" sibTransId="{04D72CE5-BFEC-418B-AC94-D857495BF822}"/>
    <dgm:cxn modelId="{67D95CA0-E47D-4A66-99EB-F52985D36081}" type="presOf" srcId="{083A646F-94DC-49C7-856C-96B73287D6AA}" destId="{9D022319-58D6-4C1E-AC33-9C8E19EEC2D6}" srcOrd="0" destOrd="3" presId="urn:microsoft.com/office/officeart/2005/8/layout/hList6"/>
    <dgm:cxn modelId="{972C73AE-5F03-4C8A-9A59-FCD6B72411F5}" type="presOf" srcId="{8EE44A83-98A0-439C-A5A1-935A01DF86E1}" destId="{9D022319-58D6-4C1E-AC33-9C8E19EEC2D6}" srcOrd="0" destOrd="2" presId="urn:microsoft.com/office/officeart/2005/8/layout/hList6"/>
    <dgm:cxn modelId="{47886AC0-24E8-46B6-AAC8-795D3CF0D189}" srcId="{9D97B642-FD04-452E-88A5-C0DDCBC2AC63}" destId="{327A2A0F-4440-4C70-BC9B-648EC2519076}" srcOrd="1" destOrd="0" parTransId="{6BF9E4C1-C507-4986-86D1-C99AF15E30A2}" sibTransId="{260C3E91-3C4A-4CD6-80F9-5A786D1BBF84}"/>
    <dgm:cxn modelId="{FA5471CE-4AFB-4930-8B11-FA79F0C2FAFF}" srcId="{327A2A0F-4440-4C70-BC9B-648EC2519076}" destId="{083A646F-94DC-49C7-856C-96B73287D6AA}" srcOrd="2" destOrd="0" parTransId="{04DEFE01-A73F-47A4-A1C6-107BF1B866C0}" sibTransId="{C90D1F08-FEF4-4F3F-9791-0B51C3D93B9C}"/>
    <dgm:cxn modelId="{917506D5-B857-41E2-A6F1-6A0E6436EF82}" type="presOf" srcId="{1A8601F0-6B6C-4375-94CF-B2DF2CC62732}" destId="{2F4FAC39-5A7D-4115-974E-87CA5E1A4971}" srcOrd="0" destOrd="2" presId="urn:microsoft.com/office/officeart/2005/8/layout/hList6"/>
    <dgm:cxn modelId="{D0855AD6-E381-42F2-8D53-CD02ABD829C6}" srcId="{327A2A0F-4440-4C70-BC9B-648EC2519076}" destId="{8EE44A83-98A0-439C-A5A1-935A01DF86E1}" srcOrd="1" destOrd="0" parTransId="{D5DCDD69-A5D7-4026-928A-0497B1620E8D}" sibTransId="{FE57A4AB-15EA-4A29-ABD1-3D22C26427A0}"/>
    <dgm:cxn modelId="{94FD8FF0-07B4-4EAD-B3C8-1D7955D6A76E}" srcId="{43DCB2DA-2BA2-4CEF-88E6-4D4C3A4C27CB}" destId="{601D8AB7-9665-48A2-AD44-18962570730C}" srcOrd="2" destOrd="0" parTransId="{FBC95A4B-F87D-46D1-AA3A-D931484967E3}" sibTransId="{8733485E-A02F-449C-B4EA-FB5A87CA87C0}"/>
    <dgm:cxn modelId="{F4F170F3-7AC1-455D-BA97-69D0B66634A2}" type="presOf" srcId="{08FD601A-0FCE-4D47-B7E3-3C421BEE1A3B}" destId="{9D022319-58D6-4C1E-AC33-9C8E19EEC2D6}" srcOrd="0" destOrd="1" presId="urn:microsoft.com/office/officeart/2005/8/layout/hList6"/>
    <dgm:cxn modelId="{90894FF5-EED4-4A20-BE00-67AB8A0FB6F8}" type="presOf" srcId="{43DCB2DA-2BA2-4CEF-88E6-4D4C3A4C27CB}" destId="{2F4FAC39-5A7D-4115-974E-87CA5E1A4971}" srcOrd="0" destOrd="0" presId="urn:microsoft.com/office/officeart/2005/8/layout/hList6"/>
    <dgm:cxn modelId="{6052EEF9-DE54-4DD0-8EFB-08A5B38CF343}" srcId="{43DCB2DA-2BA2-4CEF-88E6-4D4C3A4C27CB}" destId="{1A8601F0-6B6C-4375-94CF-B2DF2CC62732}" srcOrd="1" destOrd="0" parTransId="{2F871EFC-9196-4DEA-A2A7-EB8D0E4E14F9}" sibTransId="{644C4398-C969-4F79-AE3C-3CBE01D73078}"/>
    <dgm:cxn modelId="{286FA85C-ABE0-4FF4-8004-06B546DAF8DC}" type="presParOf" srcId="{189AE95C-6E3D-42C8-B9BC-3CA3A9ED5651}" destId="{536A571E-ADAC-4182-9752-D65FA444B6A1}" srcOrd="0" destOrd="0" presId="urn:microsoft.com/office/officeart/2005/8/layout/hList6"/>
    <dgm:cxn modelId="{A0A9E22E-8F12-4C37-BBDE-54CE7D973C54}" type="presParOf" srcId="{189AE95C-6E3D-42C8-B9BC-3CA3A9ED5651}" destId="{40025741-E1C0-4C2C-967B-0CD4CA747336}" srcOrd="1" destOrd="0" presId="urn:microsoft.com/office/officeart/2005/8/layout/hList6"/>
    <dgm:cxn modelId="{7144E851-257B-4E64-8041-1E744771F6F3}" type="presParOf" srcId="{189AE95C-6E3D-42C8-B9BC-3CA3A9ED5651}" destId="{9D022319-58D6-4C1E-AC33-9C8E19EEC2D6}" srcOrd="2" destOrd="0" presId="urn:microsoft.com/office/officeart/2005/8/layout/hList6"/>
    <dgm:cxn modelId="{AFFD4797-CE72-4FBD-9DBA-A77577E3EDBA}" type="presParOf" srcId="{189AE95C-6E3D-42C8-B9BC-3CA3A9ED5651}" destId="{2313443D-8862-4BA4-B1E2-C9B13729628F}" srcOrd="3" destOrd="0" presId="urn:microsoft.com/office/officeart/2005/8/layout/hList6"/>
    <dgm:cxn modelId="{63A9DBCB-00C5-4628-9C8E-FFE648AF5B79}" type="presParOf" srcId="{189AE95C-6E3D-42C8-B9BC-3CA3A9ED5651}" destId="{2F4FAC39-5A7D-4115-974E-87CA5E1A497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746E4B-E0D3-4A81-ACD6-157A7D602A72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8AA3428-6D61-4FF6-9C3E-BEA027438A6F}">
      <dgm:prSet phldrT="[Texte]"/>
      <dgm:spPr/>
      <dgm:t>
        <a:bodyPr/>
        <a:lstStyle/>
        <a:p>
          <a:r>
            <a:rPr lang="fr-FR" dirty="0"/>
            <a:t>Autonomie</a:t>
          </a:r>
        </a:p>
      </dgm:t>
    </dgm:pt>
    <dgm:pt modelId="{2B86D882-5E93-4BA0-BC88-1A3DEEC68DFF}" type="parTrans" cxnId="{5BD1A0DA-B83D-4A62-AFA5-73105E5D3DEF}">
      <dgm:prSet/>
      <dgm:spPr/>
      <dgm:t>
        <a:bodyPr/>
        <a:lstStyle/>
        <a:p>
          <a:endParaRPr lang="fr-FR"/>
        </a:p>
      </dgm:t>
    </dgm:pt>
    <dgm:pt modelId="{CD72E185-D483-4726-94C3-A2E39E233EB6}" type="sibTrans" cxnId="{5BD1A0DA-B83D-4A62-AFA5-73105E5D3DEF}">
      <dgm:prSet/>
      <dgm:spPr/>
      <dgm:t>
        <a:bodyPr/>
        <a:lstStyle/>
        <a:p>
          <a:endParaRPr lang="fr-FR"/>
        </a:p>
      </dgm:t>
    </dgm:pt>
    <dgm:pt modelId="{BD2E17B0-312B-4139-B5CC-E86737A7D007}">
      <dgm:prSet phldrT="[Texte]"/>
      <dgm:spPr/>
      <dgm:t>
        <a:bodyPr/>
        <a:lstStyle/>
        <a:p>
          <a:r>
            <a:rPr lang="fr-FR" dirty="0"/>
            <a:t>Plus rapide qu’en N1</a:t>
          </a:r>
        </a:p>
      </dgm:t>
    </dgm:pt>
    <dgm:pt modelId="{F776C597-E8C3-4EDE-A2B2-0A6E6662B67D}" type="parTrans" cxnId="{E97DA0F2-C0BE-4341-A243-B80BAD3D34EA}">
      <dgm:prSet/>
      <dgm:spPr/>
      <dgm:t>
        <a:bodyPr/>
        <a:lstStyle/>
        <a:p>
          <a:endParaRPr lang="fr-FR"/>
        </a:p>
      </dgm:t>
    </dgm:pt>
    <dgm:pt modelId="{5BAC6997-7874-42D7-9DD1-68EEF154C731}" type="sibTrans" cxnId="{E97DA0F2-C0BE-4341-A243-B80BAD3D34EA}">
      <dgm:prSet/>
      <dgm:spPr/>
      <dgm:t>
        <a:bodyPr/>
        <a:lstStyle/>
        <a:p>
          <a:endParaRPr lang="fr-FR"/>
        </a:p>
      </dgm:t>
    </dgm:pt>
    <dgm:pt modelId="{16439263-AC62-4BAC-AC7F-5EB4AAFD33CC}">
      <dgm:prSet phldrT="[Texte]"/>
      <dgm:spPr/>
      <dgm:t>
        <a:bodyPr/>
        <a:lstStyle/>
        <a:p>
          <a:r>
            <a:rPr lang="fr-FR" dirty="0"/>
            <a:t>Mais selon niveau de compétence</a:t>
          </a:r>
        </a:p>
      </dgm:t>
    </dgm:pt>
    <dgm:pt modelId="{6D1676D6-43B9-4AE3-A0E9-860F138363B9}" type="parTrans" cxnId="{98DF20A1-D1E4-4039-93D1-A0506FE705C5}">
      <dgm:prSet/>
      <dgm:spPr/>
      <dgm:t>
        <a:bodyPr/>
        <a:lstStyle/>
        <a:p>
          <a:endParaRPr lang="fr-FR"/>
        </a:p>
      </dgm:t>
    </dgm:pt>
    <dgm:pt modelId="{D8601CDD-6941-45D8-B6B7-2AB00BFE4683}" type="sibTrans" cxnId="{98DF20A1-D1E4-4039-93D1-A0506FE705C5}">
      <dgm:prSet/>
      <dgm:spPr/>
      <dgm:t>
        <a:bodyPr/>
        <a:lstStyle/>
        <a:p>
          <a:endParaRPr lang="fr-FR"/>
        </a:p>
      </dgm:t>
    </dgm:pt>
    <dgm:pt modelId="{9F7ED65E-464E-40E7-8468-CE424DA71F0E}">
      <dgm:prSet phldrT="[Texte]"/>
      <dgm:spPr/>
      <dgm:t>
        <a:bodyPr/>
        <a:lstStyle/>
        <a:p>
          <a:r>
            <a:rPr lang="fr-FR" dirty="0"/>
            <a:t>Actes</a:t>
          </a:r>
        </a:p>
      </dgm:t>
    </dgm:pt>
    <dgm:pt modelId="{6374D5E5-8C79-4A8C-A3E8-64C3D54536F6}" type="parTrans" cxnId="{1011C6A1-0BE8-4C8F-A48D-934076ACEC87}">
      <dgm:prSet/>
      <dgm:spPr/>
      <dgm:t>
        <a:bodyPr/>
        <a:lstStyle/>
        <a:p>
          <a:endParaRPr lang="fr-FR"/>
        </a:p>
      </dgm:t>
    </dgm:pt>
    <dgm:pt modelId="{09CC4940-AE0B-4ECE-B63B-191390698FBA}" type="sibTrans" cxnId="{1011C6A1-0BE8-4C8F-A48D-934076ACEC87}">
      <dgm:prSet/>
      <dgm:spPr/>
      <dgm:t>
        <a:bodyPr/>
        <a:lstStyle/>
        <a:p>
          <a:endParaRPr lang="fr-FR"/>
        </a:p>
      </dgm:t>
    </dgm:pt>
    <dgm:pt modelId="{EEEAB919-9022-4A87-A5AD-32CC6E82AECC}">
      <dgm:prSet phldrT="[Texte]"/>
      <dgm:spPr/>
      <dgm:t>
        <a:bodyPr/>
        <a:lstStyle/>
        <a:p>
          <a:r>
            <a:rPr lang="fr-FR" dirty="0"/>
            <a:t>200 à 800</a:t>
          </a:r>
        </a:p>
      </dgm:t>
    </dgm:pt>
    <dgm:pt modelId="{C0E24DAD-69CF-404E-8543-1452A0AD5035}" type="parTrans" cxnId="{17667E33-FCF9-4AE1-BE76-1C8F1A11D46F}">
      <dgm:prSet/>
      <dgm:spPr/>
      <dgm:t>
        <a:bodyPr/>
        <a:lstStyle/>
        <a:p>
          <a:endParaRPr lang="fr-FR"/>
        </a:p>
      </dgm:t>
    </dgm:pt>
    <dgm:pt modelId="{68BDE28F-696E-48DA-81FB-DC4F792F64C7}" type="sibTrans" cxnId="{17667E33-FCF9-4AE1-BE76-1C8F1A11D46F}">
      <dgm:prSet/>
      <dgm:spPr/>
      <dgm:t>
        <a:bodyPr/>
        <a:lstStyle/>
        <a:p>
          <a:endParaRPr lang="fr-FR"/>
        </a:p>
      </dgm:t>
    </dgm:pt>
    <dgm:pt modelId="{A2575F2F-89B1-46F4-9DB5-480542895E2A}">
      <dgm:prSet phldrT="[Texte]"/>
      <dgm:spPr/>
      <dgm:t>
        <a:bodyPr/>
        <a:lstStyle/>
        <a:p>
          <a:r>
            <a:rPr lang="fr-FR" dirty="0"/>
            <a:t>50 visites maximum</a:t>
          </a:r>
        </a:p>
      </dgm:t>
    </dgm:pt>
    <dgm:pt modelId="{C4383435-20EC-4C05-A30C-797C545BCAB2}" type="parTrans" cxnId="{D4FAD27D-18DD-4A3B-A8E0-6349664DB145}">
      <dgm:prSet/>
      <dgm:spPr/>
      <dgm:t>
        <a:bodyPr/>
        <a:lstStyle/>
        <a:p>
          <a:endParaRPr lang="fr-FR"/>
        </a:p>
      </dgm:t>
    </dgm:pt>
    <dgm:pt modelId="{E4B771AF-9685-4281-986D-F444E6E69631}" type="sibTrans" cxnId="{D4FAD27D-18DD-4A3B-A8E0-6349664DB145}">
      <dgm:prSet/>
      <dgm:spPr/>
      <dgm:t>
        <a:bodyPr/>
        <a:lstStyle/>
        <a:p>
          <a:endParaRPr lang="fr-FR"/>
        </a:p>
      </dgm:t>
    </dgm:pt>
    <dgm:pt modelId="{C7FCAD7B-B169-4D1E-8F34-8E85F688D85F}">
      <dgm:prSet phldrT="[Texte]"/>
      <dgm:spPr/>
      <dgm:t>
        <a:bodyPr/>
        <a:lstStyle/>
        <a:p>
          <a:r>
            <a:rPr lang="fr-FR" dirty="0"/>
            <a:t>MSU dispo dans les 30 min</a:t>
          </a:r>
        </a:p>
      </dgm:t>
    </dgm:pt>
    <dgm:pt modelId="{A4B91AB5-E6EC-4826-8B18-94E284B03010}" type="parTrans" cxnId="{EE902278-B140-4C22-96BB-2105E676F863}">
      <dgm:prSet/>
      <dgm:spPr/>
    </dgm:pt>
    <dgm:pt modelId="{0282C5A4-F7F5-46F7-9258-64BBAB4003E7}" type="sibTrans" cxnId="{EE902278-B140-4C22-96BB-2105E676F863}">
      <dgm:prSet/>
      <dgm:spPr/>
    </dgm:pt>
    <dgm:pt modelId="{8E13D416-2FA5-4071-AFB5-484D9545A405}">
      <dgm:prSet phldrT="[Texte]"/>
      <dgm:spPr/>
      <dgm:t>
        <a:bodyPr/>
        <a:lstStyle/>
        <a:p>
          <a:r>
            <a:rPr lang="fr-FR" dirty="0"/>
            <a:t>SFE</a:t>
          </a:r>
        </a:p>
      </dgm:t>
    </dgm:pt>
    <dgm:pt modelId="{FC55C5CE-96CA-4127-873B-C4BDC49D108B}" type="parTrans" cxnId="{18742BD9-E74E-4C51-B681-EE08CB73660D}">
      <dgm:prSet/>
      <dgm:spPr/>
    </dgm:pt>
    <dgm:pt modelId="{62DC3436-188B-4906-82A1-EE1ED05E4514}" type="sibTrans" cxnId="{18742BD9-E74E-4C51-B681-EE08CB73660D}">
      <dgm:prSet/>
      <dgm:spPr/>
    </dgm:pt>
    <dgm:pt modelId="{2A503ACC-7CC7-428A-A584-8CB1EFAC2B65}">
      <dgm:prSet phldrT="[Texte]"/>
      <dgm:spPr/>
      <dgm:t>
        <a:bodyPr/>
        <a:lstStyle/>
        <a:p>
          <a:r>
            <a:rPr lang="fr-FR" dirty="0"/>
            <a:t>50 % des actes </a:t>
          </a:r>
        </a:p>
      </dgm:t>
    </dgm:pt>
    <dgm:pt modelId="{CBC1E2F7-F60D-4699-8432-169A91313979}" type="parTrans" cxnId="{C0588D64-A82F-493F-8ED2-919C45CE79F4}">
      <dgm:prSet/>
      <dgm:spPr/>
    </dgm:pt>
    <dgm:pt modelId="{6EF6B899-80A2-437B-B94C-8D95744DC136}" type="sibTrans" cxnId="{C0588D64-A82F-493F-8ED2-919C45CE79F4}">
      <dgm:prSet/>
      <dgm:spPr/>
    </dgm:pt>
    <dgm:pt modelId="{847A64EC-523D-4DB4-8B57-B22BAA0A6C09}" type="pres">
      <dgm:prSet presAssocID="{B6746E4B-E0D3-4A81-ACD6-157A7D602A72}" presName="Name0" presStyleCnt="0">
        <dgm:presLayoutVars>
          <dgm:dir/>
          <dgm:animLvl val="lvl"/>
          <dgm:resizeHandles val="exact"/>
        </dgm:presLayoutVars>
      </dgm:prSet>
      <dgm:spPr/>
    </dgm:pt>
    <dgm:pt modelId="{6BAC5378-D3AE-4347-8ECD-D4E014D6DBBC}" type="pres">
      <dgm:prSet presAssocID="{8E13D416-2FA5-4071-AFB5-484D9545A405}" presName="composite" presStyleCnt="0"/>
      <dgm:spPr/>
    </dgm:pt>
    <dgm:pt modelId="{CCD92E85-4BE6-4B23-A7CC-04247D308460}" type="pres">
      <dgm:prSet presAssocID="{8E13D416-2FA5-4071-AFB5-484D9545A4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39E8F6F-5977-4847-AB7E-E5E25A6C63A6}" type="pres">
      <dgm:prSet presAssocID="{8E13D416-2FA5-4071-AFB5-484D9545A405}" presName="desTx" presStyleLbl="alignAccFollowNode1" presStyleIdx="0" presStyleCnt="3">
        <dgm:presLayoutVars>
          <dgm:bulletEnabled val="1"/>
        </dgm:presLayoutVars>
      </dgm:prSet>
      <dgm:spPr/>
    </dgm:pt>
    <dgm:pt modelId="{97ABBE6F-DD3D-4297-AA62-25AEF45C1A1E}" type="pres">
      <dgm:prSet presAssocID="{62DC3436-188B-4906-82A1-EE1ED05E4514}" presName="space" presStyleCnt="0"/>
      <dgm:spPr/>
    </dgm:pt>
    <dgm:pt modelId="{DDF9465F-BDB0-4EB9-85E1-F8393D2A8D99}" type="pres">
      <dgm:prSet presAssocID="{D8AA3428-6D61-4FF6-9C3E-BEA027438A6F}" presName="composite" presStyleCnt="0"/>
      <dgm:spPr/>
    </dgm:pt>
    <dgm:pt modelId="{37C9D5FF-3C1A-482A-A49F-469F6BA4F85A}" type="pres">
      <dgm:prSet presAssocID="{D8AA3428-6D61-4FF6-9C3E-BEA027438A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1F30543-7743-402D-8A1B-B3B8DC6B0CF5}" type="pres">
      <dgm:prSet presAssocID="{D8AA3428-6D61-4FF6-9C3E-BEA027438A6F}" presName="desTx" presStyleLbl="alignAccFollowNode1" presStyleIdx="1" presStyleCnt="3">
        <dgm:presLayoutVars>
          <dgm:bulletEnabled val="1"/>
        </dgm:presLayoutVars>
      </dgm:prSet>
      <dgm:spPr/>
    </dgm:pt>
    <dgm:pt modelId="{A5298AE3-CAF6-4F3E-8535-D0BCE9D59793}" type="pres">
      <dgm:prSet presAssocID="{CD72E185-D483-4726-94C3-A2E39E233EB6}" presName="space" presStyleCnt="0"/>
      <dgm:spPr/>
    </dgm:pt>
    <dgm:pt modelId="{BCAA3C82-48E3-49A8-A716-22DEAFC51AB5}" type="pres">
      <dgm:prSet presAssocID="{9F7ED65E-464E-40E7-8468-CE424DA71F0E}" presName="composite" presStyleCnt="0"/>
      <dgm:spPr/>
    </dgm:pt>
    <dgm:pt modelId="{ECEDF1DC-9EFA-45AC-9C1B-E0E42154E029}" type="pres">
      <dgm:prSet presAssocID="{9F7ED65E-464E-40E7-8468-CE424DA71F0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B5FB549-38FB-4B7B-99CD-7A1888748468}" type="pres">
      <dgm:prSet presAssocID="{9F7ED65E-464E-40E7-8468-CE424DA71F0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BA4C305-13B4-46F1-97FC-52AA6D33A143}" type="presOf" srcId="{16439263-AC62-4BAC-AC7F-5EB4AAFD33CC}" destId="{E1F30543-7743-402D-8A1B-B3B8DC6B0CF5}" srcOrd="0" destOrd="1" presId="urn:microsoft.com/office/officeart/2005/8/layout/hList1"/>
    <dgm:cxn modelId="{2CE5C921-665A-4AC0-8987-C7ECB9579620}" type="presOf" srcId="{EEEAB919-9022-4A87-A5AD-32CC6E82AECC}" destId="{3B5FB549-38FB-4B7B-99CD-7A1888748468}" srcOrd="0" destOrd="0" presId="urn:microsoft.com/office/officeart/2005/8/layout/hList1"/>
    <dgm:cxn modelId="{801F4228-3076-4869-81B0-93CF7E56556B}" type="presOf" srcId="{9F7ED65E-464E-40E7-8468-CE424DA71F0E}" destId="{ECEDF1DC-9EFA-45AC-9C1B-E0E42154E029}" srcOrd="0" destOrd="0" presId="urn:microsoft.com/office/officeart/2005/8/layout/hList1"/>
    <dgm:cxn modelId="{74482329-A987-439A-BF0B-CE1554C8A0DA}" type="presOf" srcId="{D8AA3428-6D61-4FF6-9C3E-BEA027438A6F}" destId="{37C9D5FF-3C1A-482A-A49F-469F6BA4F85A}" srcOrd="0" destOrd="0" presId="urn:microsoft.com/office/officeart/2005/8/layout/hList1"/>
    <dgm:cxn modelId="{17667E33-FCF9-4AE1-BE76-1C8F1A11D46F}" srcId="{9F7ED65E-464E-40E7-8468-CE424DA71F0E}" destId="{EEEAB919-9022-4A87-A5AD-32CC6E82AECC}" srcOrd="0" destOrd="0" parTransId="{C0E24DAD-69CF-404E-8543-1452A0AD5035}" sibTransId="{68BDE28F-696E-48DA-81FB-DC4F792F64C7}"/>
    <dgm:cxn modelId="{C0588D64-A82F-493F-8ED2-919C45CE79F4}" srcId="{8E13D416-2FA5-4071-AFB5-484D9545A405}" destId="{2A503ACC-7CC7-428A-A584-8CB1EFAC2B65}" srcOrd="0" destOrd="0" parTransId="{CBC1E2F7-F60D-4699-8432-169A91313979}" sibTransId="{6EF6B899-80A2-437B-B94C-8D95744DC136}"/>
    <dgm:cxn modelId="{EE902278-B140-4C22-96BB-2105E676F863}" srcId="{D8AA3428-6D61-4FF6-9C3E-BEA027438A6F}" destId="{C7FCAD7B-B169-4D1E-8F34-8E85F688D85F}" srcOrd="2" destOrd="0" parTransId="{A4B91AB5-E6EC-4826-8B18-94E284B03010}" sibTransId="{0282C5A4-F7F5-46F7-9258-64BBAB4003E7}"/>
    <dgm:cxn modelId="{2404A159-924A-4AC3-A4EC-B646F082CCB9}" type="presOf" srcId="{B6746E4B-E0D3-4A81-ACD6-157A7D602A72}" destId="{847A64EC-523D-4DB4-8B57-B22BAA0A6C09}" srcOrd="0" destOrd="0" presId="urn:microsoft.com/office/officeart/2005/8/layout/hList1"/>
    <dgm:cxn modelId="{D4FAD27D-18DD-4A3B-A8E0-6349664DB145}" srcId="{9F7ED65E-464E-40E7-8468-CE424DA71F0E}" destId="{A2575F2F-89B1-46F4-9DB5-480542895E2A}" srcOrd="1" destOrd="0" parTransId="{C4383435-20EC-4C05-A30C-797C545BCAB2}" sibTransId="{E4B771AF-9685-4281-986D-F444E6E69631}"/>
    <dgm:cxn modelId="{B562DC83-82E8-4D9B-8BDB-9FBAA4F686F5}" type="presOf" srcId="{2A503ACC-7CC7-428A-A584-8CB1EFAC2B65}" destId="{D39E8F6F-5977-4847-AB7E-E5E25A6C63A6}" srcOrd="0" destOrd="0" presId="urn:microsoft.com/office/officeart/2005/8/layout/hList1"/>
    <dgm:cxn modelId="{BF593288-BFFD-448A-AA2C-C53BA9EA1BAC}" type="presOf" srcId="{8E13D416-2FA5-4071-AFB5-484D9545A405}" destId="{CCD92E85-4BE6-4B23-A7CC-04247D308460}" srcOrd="0" destOrd="0" presId="urn:microsoft.com/office/officeart/2005/8/layout/hList1"/>
    <dgm:cxn modelId="{98DF20A1-D1E4-4039-93D1-A0506FE705C5}" srcId="{D8AA3428-6D61-4FF6-9C3E-BEA027438A6F}" destId="{16439263-AC62-4BAC-AC7F-5EB4AAFD33CC}" srcOrd="1" destOrd="0" parTransId="{6D1676D6-43B9-4AE3-A0E9-860F138363B9}" sibTransId="{D8601CDD-6941-45D8-B6B7-2AB00BFE4683}"/>
    <dgm:cxn modelId="{1011C6A1-0BE8-4C8F-A48D-934076ACEC87}" srcId="{B6746E4B-E0D3-4A81-ACD6-157A7D602A72}" destId="{9F7ED65E-464E-40E7-8468-CE424DA71F0E}" srcOrd="2" destOrd="0" parTransId="{6374D5E5-8C79-4A8C-A3E8-64C3D54536F6}" sibTransId="{09CC4940-AE0B-4ECE-B63B-191390698FBA}"/>
    <dgm:cxn modelId="{C43E65A5-D099-46A5-9B39-1793C842D67B}" type="presOf" srcId="{BD2E17B0-312B-4139-B5CC-E86737A7D007}" destId="{E1F30543-7743-402D-8A1B-B3B8DC6B0CF5}" srcOrd="0" destOrd="0" presId="urn:microsoft.com/office/officeart/2005/8/layout/hList1"/>
    <dgm:cxn modelId="{936DDFA5-A2F1-4503-AFA1-5A884EC4BEA4}" type="presOf" srcId="{A2575F2F-89B1-46F4-9DB5-480542895E2A}" destId="{3B5FB549-38FB-4B7B-99CD-7A1888748468}" srcOrd="0" destOrd="1" presId="urn:microsoft.com/office/officeart/2005/8/layout/hList1"/>
    <dgm:cxn modelId="{7BAA6AA9-5BEB-4F9C-BD20-FC76F3A238E1}" type="presOf" srcId="{C7FCAD7B-B169-4D1E-8F34-8E85F688D85F}" destId="{E1F30543-7743-402D-8A1B-B3B8DC6B0CF5}" srcOrd="0" destOrd="2" presId="urn:microsoft.com/office/officeart/2005/8/layout/hList1"/>
    <dgm:cxn modelId="{18742BD9-E74E-4C51-B681-EE08CB73660D}" srcId="{B6746E4B-E0D3-4A81-ACD6-157A7D602A72}" destId="{8E13D416-2FA5-4071-AFB5-484D9545A405}" srcOrd="0" destOrd="0" parTransId="{FC55C5CE-96CA-4127-873B-C4BDC49D108B}" sibTransId="{62DC3436-188B-4906-82A1-EE1ED05E4514}"/>
    <dgm:cxn modelId="{5BD1A0DA-B83D-4A62-AFA5-73105E5D3DEF}" srcId="{B6746E4B-E0D3-4A81-ACD6-157A7D602A72}" destId="{D8AA3428-6D61-4FF6-9C3E-BEA027438A6F}" srcOrd="1" destOrd="0" parTransId="{2B86D882-5E93-4BA0-BC88-1A3DEEC68DFF}" sibTransId="{CD72E185-D483-4726-94C3-A2E39E233EB6}"/>
    <dgm:cxn modelId="{E97DA0F2-C0BE-4341-A243-B80BAD3D34EA}" srcId="{D8AA3428-6D61-4FF6-9C3E-BEA027438A6F}" destId="{BD2E17B0-312B-4139-B5CC-E86737A7D007}" srcOrd="0" destOrd="0" parTransId="{F776C597-E8C3-4EDE-A2B2-0A6E6662B67D}" sibTransId="{5BAC6997-7874-42D7-9DD1-68EEF154C731}"/>
    <dgm:cxn modelId="{30C5B3AA-8910-4B62-A8CD-DE6F9D38851E}" type="presParOf" srcId="{847A64EC-523D-4DB4-8B57-B22BAA0A6C09}" destId="{6BAC5378-D3AE-4347-8ECD-D4E014D6DBBC}" srcOrd="0" destOrd="0" presId="urn:microsoft.com/office/officeart/2005/8/layout/hList1"/>
    <dgm:cxn modelId="{40A6981D-CFB4-4CFA-BE2E-0CE52DBA916D}" type="presParOf" srcId="{6BAC5378-D3AE-4347-8ECD-D4E014D6DBBC}" destId="{CCD92E85-4BE6-4B23-A7CC-04247D308460}" srcOrd="0" destOrd="0" presId="urn:microsoft.com/office/officeart/2005/8/layout/hList1"/>
    <dgm:cxn modelId="{E18B0BE0-7934-411F-9A2D-47C853ED819A}" type="presParOf" srcId="{6BAC5378-D3AE-4347-8ECD-D4E014D6DBBC}" destId="{D39E8F6F-5977-4847-AB7E-E5E25A6C63A6}" srcOrd="1" destOrd="0" presId="urn:microsoft.com/office/officeart/2005/8/layout/hList1"/>
    <dgm:cxn modelId="{DC029389-AB90-4BCB-A9F8-0EBB25B4E426}" type="presParOf" srcId="{847A64EC-523D-4DB4-8B57-B22BAA0A6C09}" destId="{97ABBE6F-DD3D-4297-AA62-25AEF45C1A1E}" srcOrd="1" destOrd="0" presId="urn:microsoft.com/office/officeart/2005/8/layout/hList1"/>
    <dgm:cxn modelId="{179FE25E-105D-435B-A073-2C12479B17C3}" type="presParOf" srcId="{847A64EC-523D-4DB4-8B57-B22BAA0A6C09}" destId="{DDF9465F-BDB0-4EB9-85E1-F8393D2A8D99}" srcOrd="2" destOrd="0" presId="urn:microsoft.com/office/officeart/2005/8/layout/hList1"/>
    <dgm:cxn modelId="{D87D7453-F19A-4EB4-9F01-6E774BEACADA}" type="presParOf" srcId="{DDF9465F-BDB0-4EB9-85E1-F8393D2A8D99}" destId="{37C9D5FF-3C1A-482A-A49F-469F6BA4F85A}" srcOrd="0" destOrd="0" presId="urn:microsoft.com/office/officeart/2005/8/layout/hList1"/>
    <dgm:cxn modelId="{B4CC9C4D-DF0D-4F7E-99DF-696BD34C5C05}" type="presParOf" srcId="{DDF9465F-BDB0-4EB9-85E1-F8393D2A8D99}" destId="{E1F30543-7743-402D-8A1B-B3B8DC6B0CF5}" srcOrd="1" destOrd="0" presId="urn:microsoft.com/office/officeart/2005/8/layout/hList1"/>
    <dgm:cxn modelId="{59E3EE82-6BBA-43FA-93CA-C8F3159B8C40}" type="presParOf" srcId="{847A64EC-523D-4DB4-8B57-B22BAA0A6C09}" destId="{A5298AE3-CAF6-4F3E-8535-D0BCE9D59793}" srcOrd="3" destOrd="0" presId="urn:microsoft.com/office/officeart/2005/8/layout/hList1"/>
    <dgm:cxn modelId="{D682A66B-1DEE-4B73-B20D-D5B21BA93D8B}" type="presParOf" srcId="{847A64EC-523D-4DB4-8B57-B22BAA0A6C09}" destId="{BCAA3C82-48E3-49A8-A716-22DEAFC51AB5}" srcOrd="4" destOrd="0" presId="urn:microsoft.com/office/officeart/2005/8/layout/hList1"/>
    <dgm:cxn modelId="{D3549A77-F1E3-4200-BA3A-841771D8109F}" type="presParOf" srcId="{BCAA3C82-48E3-49A8-A716-22DEAFC51AB5}" destId="{ECEDF1DC-9EFA-45AC-9C1B-E0E42154E029}" srcOrd="0" destOrd="0" presId="urn:microsoft.com/office/officeart/2005/8/layout/hList1"/>
    <dgm:cxn modelId="{835AADE6-6BF3-4AED-A9A5-15F8F106B659}" type="presParOf" srcId="{BCAA3C82-48E3-49A8-A716-22DEAFC51AB5}" destId="{3B5FB549-38FB-4B7B-99CD-7A18887484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5953AA-E903-4341-9A58-11FC54C200B3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FAD39E8-38B1-41F1-AFC0-3F33DA716802}">
      <dgm:prSet phldrT="[Texte]"/>
      <dgm:spPr/>
      <dgm:t>
        <a:bodyPr/>
        <a:lstStyle/>
        <a:p>
          <a:r>
            <a:rPr lang="fr-FR" dirty="0"/>
            <a:t>MSU</a:t>
          </a:r>
        </a:p>
      </dgm:t>
    </dgm:pt>
    <dgm:pt modelId="{1F3434C0-D0BB-4A1E-B168-EFFE590B507F}" type="parTrans" cxnId="{45483800-E6BD-4608-9DE3-2C3322ED8751}">
      <dgm:prSet/>
      <dgm:spPr/>
      <dgm:t>
        <a:bodyPr/>
        <a:lstStyle/>
        <a:p>
          <a:endParaRPr lang="fr-FR"/>
        </a:p>
      </dgm:t>
    </dgm:pt>
    <dgm:pt modelId="{36276A57-5C82-4C3D-8F6E-67448ADDA64E}" type="sibTrans" cxnId="{45483800-E6BD-4608-9DE3-2C3322ED8751}">
      <dgm:prSet/>
      <dgm:spPr/>
      <dgm:t>
        <a:bodyPr/>
        <a:lstStyle/>
        <a:p>
          <a:endParaRPr lang="fr-FR"/>
        </a:p>
      </dgm:t>
    </dgm:pt>
    <dgm:pt modelId="{18CAA1EB-3B4D-4514-8F16-B0136DE04748}">
      <dgm:prSet phldrT="[Texte]"/>
      <dgm:spPr/>
      <dgm:t>
        <a:bodyPr/>
        <a:lstStyle/>
        <a:p>
          <a:r>
            <a:rPr lang="fr-FR" dirty="0"/>
            <a:t>Expérience pédagogique préalable</a:t>
          </a:r>
        </a:p>
      </dgm:t>
    </dgm:pt>
    <dgm:pt modelId="{F3DE52BF-E13F-4871-BC1F-BE486ABC7250}" type="parTrans" cxnId="{02BFDFB1-2323-4CC7-8764-C6B062DA0259}">
      <dgm:prSet/>
      <dgm:spPr/>
      <dgm:t>
        <a:bodyPr/>
        <a:lstStyle/>
        <a:p>
          <a:endParaRPr lang="fr-FR"/>
        </a:p>
      </dgm:t>
    </dgm:pt>
    <dgm:pt modelId="{8DBF69BB-BC04-446B-9546-A76B3E7645C0}" type="sibTrans" cxnId="{02BFDFB1-2323-4CC7-8764-C6B062DA0259}">
      <dgm:prSet/>
      <dgm:spPr/>
      <dgm:t>
        <a:bodyPr/>
        <a:lstStyle/>
        <a:p>
          <a:endParaRPr lang="fr-FR"/>
        </a:p>
      </dgm:t>
    </dgm:pt>
    <dgm:pt modelId="{48FC9639-D910-4C2A-ADE1-7419B5B09D67}">
      <dgm:prSet phldrT="[Texte]"/>
      <dgm:spPr/>
      <dgm:t>
        <a:bodyPr/>
        <a:lstStyle/>
        <a:p>
          <a:r>
            <a:rPr lang="fr-FR" dirty="0"/>
            <a:t>SN 1</a:t>
          </a:r>
        </a:p>
      </dgm:t>
    </dgm:pt>
    <dgm:pt modelId="{F8F353B5-4011-4769-B121-D4E9F22C79CC}" type="parTrans" cxnId="{01012D7A-049E-42F1-A539-F901F39D6AB9}">
      <dgm:prSet/>
      <dgm:spPr/>
      <dgm:t>
        <a:bodyPr/>
        <a:lstStyle/>
        <a:p>
          <a:endParaRPr lang="fr-FR"/>
        </a:p>
      </dgm:t>
    </dgm:pt>
    <dgm:pt modelId="{BD524A2D-98B8-4CE1-8E94-462E5E2F50B5}" type="sibTrans" cxnId="{01012D7A-049E-42F1-A539-F901F39D6AB9}">
      <dgm:prSet/>
      <dgm:spPr/>
      <dgm:t>
        <a:bodyPr/>
        <a:lstStyle/>
        <a:p>
          <a:endParaRPr lang="fr-FR"/>
        </a:p>
      </dgm:t>
    </dgm:pt>
    <dgm:pt modelId="{63523A59-5646-4C02-B97A-1B5F07CAD49E}">
      <dgm:prSet phldrT="[Texte]"/>
      <dgm:spPr/>
      <dgm:t>
        <a:bodyPr/>
        <a:lstStyle/>
        <a:p>
          <a:r>
            <a:rPr lang="fr-FR" dirty="0"/>
            <a:t>Autonomie</a:t>
          </a:r>
        </a:p>
      </dgm:t>
    </dgm:pt>
    <dgm:pt modelId="{BEFD195A-2B58-44BD-B195-F7BFE1251A84}" type="parTrans" cxnId="{ED9F3700-38C6-4465-AB54-EA5766600BAD}">
      <dgm:prSet/>
      <dgm:spPr/>
      <dgm:t>
        <a:bodyPr/>
        <a:lstStyle/>
        <a:p>
          <a:endParaRPr lang="fr-FR"/>
        </a:p>
      </dgm:t>
    </dgm:pt>
    <dgm:pt modelId="{9F4BFB0F-0CB2-4DBA-B533-E13E9ACCA4A6}" type="sibTrans" cxnId="{ED9F3700-38C6-4465-AB54-EA5766600BAD}">
      <dgm:prSet/>
      <dgm:spPr/>
      <dgm:t>
        <a:bodyPr/>
        <a:lstStyle/>
        <a:p>
          <a:endParaRPr lang="fr-FR"/>
        </a:p>
      </dgm:t>
    </dgm:pt>
    <dgm:pt modelId="{76EBD7EF-5DB1-4AFA-9D68-497B7433A18B}">
      <dgm:prSet phldrT="[Texte]"/>
      <dgm:spPr/>
      <dgm:t>
        <a:bodyPr/>
        <a:lstStyle/>
        <a:p>
          <a:r>
            <a:rPr lang="fr-FR" dirty="0"/>
            <a:t>Après phase de supervision directe</a:t>
          </a:r>
        </a:p>
      </dgm:t>
    </dgm:pt>
    <dgm:pt modelId="{2C8A48FA-C90B-4A98-9425-FEF3DF295B17}" type="parTrans" cxnId="{1853F4A6-037B-4AA6-AA25-5BD16965F7F0}">
      <dgm:prSet/>
      <dgm:spPr/>
      <dgm:t>
        <a:bodyPr/>
        <a:lstStyle/>
        <a:p>
          <a:endParaRPr lang="fr-FR"/>
        </a:p>
      </dgm:t>
    </dgm:pt>
    <dgm:pt modelId="{A96110BE-80E5-4682-88BA-92E7185E36DE}" type="sibTrans" cxnId="{1853F4A6-037B-4AA6-AA25-5BD16965F7F0}">
      <dgm:prSet/>
      <dgm:spPr/>
      <dgm:t>
        <a:bodyPr/>
        <a:lstStyle/>
        <a:p>
          <a:endParaRPr lang="fr-FR"/>
        </a:p>
      </dgm:t>
    </dgm:pt>
    <dgm:pt modelId="{0F7B11F4-D168-4E11-AAF0-D2E65E999FAB}">
      <dgm:prSet phldrT="[Texte]"/>
      <dgm:spPr/>
      <dgm:t>
        <a:bodyPr/>
        <a:lstStyle/>
        <a:p>
          <a:r>
            <a:rPr lang="fr-FR" dirty="0"/>
            <a:t>MSU joignable</a:t>
          </a:r>
        </a:p>
      </dgm:t>
    </dgm:pt>
    <dgm:pt modelId="{1A8B437D-E7F6-45F7-A8CD-F1A0C4EDE845}" type="parTrans" cxnId="{399E7D33-46D5-4B59-B9AB-53C2D9009CB2}">
      <dgm:prSet/>
      <dgm:spPr/>
      <dgm:t>
        <a:bodyPr/>
        <a:lstStyle/>
        <a:p>
          <a:endParaRPr lang="fr-FR"/>
        </a:p>
      </dgm:t>
    </dgm:pt>
    <dgm:pt modelId="{43305D68-C427-4040-AABC-AE027ED3DA78}" type="sibTrans" cxnId="{399E7D33-46D5-4B59-B9AB-53C2D9009CB2}">
      <dgm:prSet/>
      <dgm:spPr/>
      <dgm:t>
        <a:bodyPr/>
        <a:lstStyle/>
        <a:p>
          <a:endParaRPr lang="fr-FR"/>
        </a:p>
      </dgm:t>
    </dgm:pt>
    <dgm:pt modelId="{CF18AEAA-DE01-4088-A732-5DF54DBFAA55}">
      <dgm:prSet phldrT="[Texte]"/>
      <dgm:spPr/>
      <dgm:t>
        <a:bodyPr/>
        <a:lstStyle/>
        <a:p>
          <a:r>
            <a:rPr lang="fr-FR" dirty="0"/>
            <a:t>Actes</a:t>
          </a:r>
        </a:p>
      </dgm:t>
    </dgm:pt>
    <dgm:pt modelId="{E0F6653D-6F9A-4CBC-A172-72E2D7CF327D}" type="parTrans" cxnId="{A4EFEA30-8BCF-4323-B1BE-E6C352783FB7}">
      <dgm:prSet/>
      <dgm:spPr/>
      <dgm:t>
        <a:bodyPr/>
        <a:lstStyle/>
        <a:p>
          <a:endParaRPr lang="fr-FR"/>
        </a:p>
      </dgm:t>
    </dgm:pt>
    <dgm:pt modelId="{D34B7E92-8838-4BEE-BC39-84DA81621E08}" type="sibTrans" cxnId="{A4EFEA30-8BCF-4323-B1BE-E6C352783FB7}">
      <dgm:prSet/>
      <dgm:spPr/>
      <dgm:t>
        <a:bodyPr/>
        <a:lstStyle/>
        <a:p>
          <a:endParaRPr lang="fr-FR"/>
        </a:p>
      </dgm:t>
    </dgm:pt>
    <dgm:pt modelId="{36677AF6-3FE7-4D17-ADF7-5AA421440206}">
      <dgm:prSet phldrT="[Texte]"/>
      <dgm:spPr/>
      <dgm:t>
        <a:bodyPr/>
        <a:lstStyle/>
        <a:p>
          <a:r>
            <a:rPr lang="fr-FR" dirty="0"/>
            <a:t>1500 max/semestre</a:t>
          </a:r>
        </a:p>
      </dgm:t>
    </dgm:pt>
    <dgm:pt modelId="{039F1C6E-6A58-4AF9-A7C2-FC6095829FE5}" type="parTrans" cxnId="{946ADEE3-3705-4FBA-94C7-CCAAECEFC4BC}">
      <dgm:prSet/>
      <dgm:spPr/>
      <dgm:t>
        <a:bodyPr/>
        <a:lstStyle/>
        <a:p>
          <a:endParaRPr lang="fr-FR"/>
        </a:p>
      </dgm:t>
    </dgm:pt>
    <dgm:pt modelId="{5CB189E6-50AD-47C2-AB8D-9E3B2A43D212}" type="sibTrans" cxnId="{946ADEE3-3705-4FBA-94C7-CCAAECEFC4BC}">
      <dgm:prSet/>
      <dgm:spPr/>
      <dgm:t>
        <a:bodyPr/>
        <a:lstStyle/>
        <a:p>
          <a:endParaRPr lang="fr-FR"/>
        </a:p>
      </dgm:t>
    </dgm:pt>
    <dgm:pt modelId="{A2E7C47B-6D08-475A-9C0F-646457F60A25}">
      <dgm:prSet phldrT="[Texte]"/>
      <dgm:spPr/>
      <dgm:t>
        <a:bodyPr/>
        <a:lstStyle/>
        <a:p>
          <a:r>
            <a:rPr lang="fr-FR" dirty="0"/>
            <a:t>Dont 200 visites max. </a:t>
          </a:r>
        </a:p>
      </dgm:t>
    </dgm:pt>
    <dgm:pt modelId="{22065DAB-813D-4AE0-9DA7-93CD173968B9}" type="parTrans" cxnId="{2586DE17-A1B5-41FD-9BCD-963CFE2AB225}">
      <dgm:prSet/>
      <dgm:spPr/>
      <dgm:t>
        <a:bodyPr/>
        <a:lstStyle/>
        <a:p>
          <a:endParaRPr lang="fr-FR"/>
        </a:p>
      </dgm:t>
    </dgm:pt>
    <dgm:pt modelId="{0942DDB3-5DF4-4F24-889A-94AF24531E45}" type="sibTrans" cxnId="{2586DE17-A1B5-41FD-9BCD-963CFE2AB225}">
      <dgm:prSet/>
      <dgm:spPr/>
      <dgm:t>
        <a:bodyPr/>
        <a:lstStyle/>
        <a:p>
          <a:endParaRPr lang="fr-FR"/>
        </a:p>
      </dgm:t>
    </dgm:pt>
    <dgm:pt modelId="{79C269E2-D5B3-43F7-BB1A-1A75C9727E5A}" type="pres">
      <dgm:prSet presAssocID="{C15953AA-E903-4341-9A58-11FC54C200B3}" presName="Name0" presStyleCnt="0">
        <dgm:presLayoutVars>
          <dgm:dir/>
          <dgm:resizeHandles val="exact"/>
        </dgm:presLayoutVars>
      </dgm:prSet>
      <dgm:spPr/>
    </dgm:pt>
    <dgm:pt modelId="{328B2190-ECFD-4164-A97E-AD078DFD31A7}" type="pres">
      <dgm:prSet presAssocID="{0FAD39E8-38B1-41F1-AFC0-3F33DA716802}" presName="node" presStyleLbl="node1" presStyleIdx="0" presStyleCnt="3">
        <dgm:presLayoutVars>
          <dgm:bulletEnabled val="1"/>
        </dgm:presLayoutVars>
      </dgm:prSet>
      <dgm:spPr/>
    </dgm:pt>
    <dgm:pt modelId="{7F0D7498-C18D-4DE9-BBD4-BA2033F8FDD3}" type="pres">
      <dgm:prSet presAssocID="{36276A57-5C82-4C3D-8F6E-67448ADDA64E}" presName="sibTrans" presStyleCnt="0"/>
      <dgm:spPr/>
    </dgm:pt>
    <dgm:pt modelId="{835499AE-4D13-46A7-9BD1-DF88F1517C84}" type="pres">
      <dgm:prSet presAssocID="{63523A59-5646-4C02-B97A-1B5F07CAD49E}" presName="node" presStyleLbl="node1" presStyleIdx="1" presStyleCnt="3">
        <dgm:presLayoutVars>
          <dgm:bulletEnabled val="1"/>
        </dgm:presLayoutVars>
      </dgm:prSet>
      <dgm:spPr/>
    </dgm:pt>
    <dgm:pt modelId="{25B04137-FC46-4D0E-9702-AC032E50D056}" type="pres">
      <dgm:prSet presAssocID="{9F4BFB0F-0CB2-4DBA-B533-E13E9ACCA4A6}" presName="sibTrans" presStyleCnt="0"/>
      <dgm:spPr/>
    </dgm:pt>
    <dgm:pt modelId="{771165C8-B042-41BC-904E-5C0CFEC95F18}" type="pres">
      <dgm:prSet presAssocID="{CF18AEAA-DE01-4088-A732-5DF54DBFAA55}" presName="node" presStyleLbl="node1" presStyleIdx="2" presStyleCnt="3">
        <dgm:presLayoutVars>
          <dgm:bulletEnabled val="1"/>
        </dgm:presLayoutVars>
      </dgm:prSet>
      <dgm:spPr/>
    </dgm:pt>
  </dgm:ptLst>
  <dgm:cxnLst>
    <dgm:cxn modelId="{ED9F3700-38C6-4465-AB54-EA5766600BAD}" srcId="{C15953AA-E903-4341-9A58-11FC54C200B3}" destId="{63523A59-5646-4C02-B97A-1B5F07CAD49E}" srcOrd="1" destOrd="0" parTransId="{BEFD195A-2B58-44BD-B195-F7BFE1251A84}" sibTransId="{9F4BFB0F-0CB2-4DBA-B533-E13E9ACCA4A6}"/>
    <dgm:cxn modelId="{45483800-E6BD-4608-9DE3-2C3322ED8751}" srcId="{C15953AA-E903-4341-9A58-11FC54C200B3}" destId="{0FAD39E8-38B1-41F1-AFC0-3F33DA716802}" srcOrd="0" destOrd="0" parTransId="{1F3434C0-D0BB-4A1E-B168-EFFE590B507F}" sibTransId="{36276A57-5C82-4C3D-8F6E-67448ADDA64E}"/>
    <dgm:cxn modelId="{2586DE17-A1B5-41FD-9BCD-963CFE2AB225}" srcId="{CF18AEAA-DE01-4088-A732-5DF54DBFAA55}" destId="{A2E7C47B-6D08-475A-9C0F-646457F60A25}" srcOrd="1" destOrd="0" parTransId="{22065DAB-813D-4AE0-9DA7-93CD173968B9}" sibTransId="{0942DDB3-5DF4-4F24-889A-94AF24531E45}"/>
    <dgm:cxn modelId="{6F9D7319-D1D9-4C24-BCF4-ACD22257E018}" type="presOf" srcId="{63523A59-5646-4C02-B97A-1B5F07CAD49E}" destId="{835499AE-4D13-46A7-9BD1-DF88F1517C84}" srcOrd="0" destOrd="0" presId="urn:microsoft.com/office/officeart/2005/8/layout/hList6"/>
    <dgm:cxn modelId="{2AC95A1B-7F25-48C6-BA98-606D22CDBA68}" type="presOf" srcId="{0F7B11F4-D168-4E11-AAF0-D2E65E999FAB}" destId="{835499AE-4D13-46A7-9BD1-DF88F1517C84}" srcOrd="0" destOrd="2" presId="urn:microsoft.com/office/officeart/2005/8/layout/hList6"/>
    <dgm:cxn modelId="{27D29026-9299-4629-AFE3-A221B2D4EFBB}" type="presOf" srcId="{76EBD7EF-5DB1-4AFA-9D68-497B7433A18B}" destId="{835499AE-4D13-46A7-9BD1-DF88F1517C84}" srcOrd="0" destOrd="1" presId="urn:microsoft.com/office/officeart/2005/8/layout/hList6"/>
    <dgm:cxn modelId="{A4EFEA30-8BCF-4323-B1BE-E6C352783FB7}" srcId="{C15953AA-E903-4341-9A58-11FC54C200B3}" destId="{CF18AEAA-DE01-4088-A732-5DF54DBFAA55}" srcOrd="2" destOrd="0" parTransId="{E0F6653D-6F9A-4CBC-A172-72E2D7CF327D}" sibTransId="{D34B7E92-8838-4BEE-BC39-84DA81621E08}"/>
    <dgm:cxn modelId="{399E7D33-46D5-4B59-B9AB-53C2D9009CB2}" srcId="{63523A59-5646-4C02-B97A-1B5F07CAD49E}" destId="{0F7B11F4-D168-4E11-AAF0-D2E65E999FAB}" srcOrd="1" destOrd="0" parTransId="{1A8B437D-E7F6-45F7-A8CD-F1A0C4EDE845}" sibTransId="{43305D68-C427-4040-AABC-AE027ED3DA78}"/>
    <dgm:cxn modelId="{D16DFB5B-5293-41FE-8AAE-F1487E74C6ED}" type="presOf" srcId="{A2E7C47B-6D08-475A-9C0F-646457F60A25}" destId="{771165C8-B042-41BC-904E-5C0CFEC95F18}" srcOrd="0" destOrd="2" presId="urn:microsoft.com/office/officeart/2005/8/layout/hList6"/>
    <dgm:cxn modelId="{8CF7F06B-7C7A-428D-9D2D-0448ADB340B3}" type="presOf" srcId="{36677AF6-3FE7-4D17-ADF7-5AA421440206}" destId="{771165C8-B042-41BC-904E-5C0CFEC95F18}" srcOrd="0" destOrd="1" presId="urn:microsoft.com/office/officeart/2005/8/layout/hList6"/>
    <dgm:cxn modelId="{01012D7A-049E-42F1-A539-F901F39D6AB9}" srcId="{0FAD39E8-38B1-41F1-AFC0-3F33DA716802}" destId="{48FC9639-D910-4C2A-ADE1-7419B5B09D67}" srcOrd="1" destOrd="0" parTransId="{F8F353B5-4011-4769-B121-D4E9F22C79CC}" sibTransId="{BD524A2D-98B8-4CE1-8E94-462E5E2F50B5}"/>
    <dgm:cxn modelId="{964CE38B-812B-42BE-893B-63278FDD1039}" type="presOf" srcId="{CF18AEAA-DE01-4088-A732-5DF54DBFAA55}" destId="{771165C8-B042-41BC-904E-5C0CFEC95F18}" srcOrd="0" destOrd="0" presId="urn:microsoft.com/office/officeart/2005/8/layout/hList6"/>
    <dgm:cxn modelId="{1C036F8D-13E2-4DD4-8717-8223F97C7366}" type="presOf" srcId="{18CAA1EB-3B4D-4514-8F16-B0136DE04748}" destId="{328B2190-ECFD-4164-A97E-AD078DFD31A7}" srcOrd="0" destOrd="1" presId="urn:microsoft.com/office/officeart/2005/8/layout/hList6"/>
    <dgm:cxn modelId="{1853F4A6-037B-4AA6-AA25-5BD16965F7F0}" srcId="{63523A59-5646-4C02-B97A-1B5F07CAD49E}" destId="{76EBD7EF-5DB1-4AFA-9D68-497B7433A18B}" srcOrd="0" destOrd="0" parTransId="{2C8A48FA-C90B-4A98-9425-FEF3DF295B17}" sibTransId="{A96110BE-80E5-4682-88BA-92E7185E36DE}"/>
    <dgm:cxn modelId="{80FF4AB0-51C6-4FE0-AF08-B25A7471E40A}" type="presOf" srcId="{0FAD39E8-38B1-41F1-AFC0-3F33DA716802}" destId="{328B2190-ECFD-4164-A97E-AD078DFD31A7}" srcOrd="0" destOrd="0" presId="urn:microsoft.com/office/officeart/2005/8/layout/hList6"/>
    <dgm:cxn modelId="{02BFDFB1-2323-4CC7-8764-C6B062DA0259}" srcId="{0FAD39E8-38B1-41F1-AFC0-3F33DA716802}" destId="{18CAA1EB-3B4D-4514-8F16-B0136DE04748}" srcOrd="0" destOrd="0" parTransId="{F3DE52BF-E13F-4871-BC1F-BE486ABC7250}" sibTransId="{8DBF69BB-BC04-446B-9546-A76B3E7645C0}"/>
    <dgm:cxn modelId="{D37AECD5-BE33-4DBC-A2F6-9A041B6314DF}" type="presOf" srcId="{48FC9639-D910-4C2A-ADE1-7419B5B09D67}" destId="{328B2190-ECFD-4164-A97E-AD078DFD31A7}" srcOrd="0" destOrd="2" presId="urn:microsoft.com/office/officeart/2005/8/layout/hList6"/>
    <dgm:cxn modelId="{6F950EDF-E338-4632-9B96-43984ACDF343}" type="presOf" srcId="{C15953AA-E903-4341-9A58-11FC54C200B3}" destId="{79C269E2-D5B3-43F7-BB1A-1A75C9727E5A}" srcOrd="0" destOrd="0" presId="urn:microsoft.com/office/officeart/2005/8/layout/hList6"/>
    <dgm:cxn modelId="{946ADEE3-3705-4FBA-94C7-CCAAECEFC4BC}" srcId="{CF18AEAA-DE01-4088-A732-5DF54DBFAA55}" destId="{36677AF6-3FE7-4D17-ADF7-5AA421440206}" srcOrd="0" destOrd="0" parTransId="{039F1C6E-6A58-4AF9-A7C2-FC6095829FE5}" sibTransId="{5CB189E6-50AD-47C2-AB8D-9E3B2A43D212}"/>
    <dgm:cxn modelId="{4273F837-22AC-44DF-8653-F3A463D85348}" type="presParOf" srcId="{79C269E2-D5B3-43F7-BB1A-1A75C9727E5A}" destId="{328B2190-ECFD-4164-A97E-AD078DFD31A7}" srcOrd="0" destOrd="0" presId="urn:microsoft.com/office/officeart/2005/8/layout/hList6"/>
    <dgm:cxn modelId="{617DD801-F649-4DC7-A593-02496EC4AD92}" type="presParOf" srcId="{79C269E2-D5B3-43F7-BB1A-1A75C9727E5A}" destId="{7F0D7498-C18D-4DE9-BBD4-BA2033F8FDD3}" srcOrd="1" destOrd="0" presId="urn:microsoft.com/office/officeart/2005/8/layout/hList6"/>
    <dgm:cxn modelId="{7DD33CDE-54F2-414F-BB56-E9C8D8EACE45}" type="presParOf" srcId="{79C269E2-D5B3-43F7-BB1A-1A75C9727E5A}" destId="{835499AE-4D13-46A7-9BD1-DF88F1517C84}" srcOrd="2" destOrd="0" presId="urn:microsoft.com/office/officeart/2005/8/layout/hList6"/>
    <dgm:cxn modelId="{961A4B69-7CA5-4131-AC55-24A8D076159B}" type="presParOf" srcId="{79C269E2-D5B3-43F7-BB1A-1A75C9727E5A}" destId="{25B04137-FC46-4D0E-9702-AC032E50D056}" srcOrd="3" destOrd="0" presId="urn:microsoft.com/office/officeart/2005/8/layout/hList6"/>
    <dgm:cxn modelId="{9AF69AA2-E412-49A8-9FB0-6DF2C8D51B34}" type="presParOf" srcId="{79C269E2-D5B3-43F7-BB1A-1A75C9727E5A}" destId="{771165C8-B042-41BC-904E-5C0CFEC95F1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C0B95A-A6E3-4FF7-8281-4A1BA19974EC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1700082-081F-4630-BD90-4AFDABB7E170}">
      <dgm:prSet phldrT="[Texte]"/>
      <dgm:spPr/>
      <dgm:t>
        <a:bodyPr/>
        <a:lstStyle/>
        <a:p>
          <a:r>
            <a:rPr lang="fr-FR" dirty="0"/>
            <a:t>Temps de travail</a:t>
          </a:r>
        </a:p>
      </dgm:t>
    </dgm:pt>
    <dgm:pt modelId="{C4069458-E569-4C85-B065-9599504CEF4F}" type="parTrans" cxnId="{BAACFDE1-549E-4826-B6E8-DF67A451443F}">
      <dgm:prSet/>
      <dgm:spPr/>
      <dgm:t>
        <a:bodyPr/>
        <a:lstStyle/>
        <a:p>
          <a:endParaRPr lang="fr-FR"/>
        </a:p>
      </dgm:t>
    </dgm:pt>
    <dgm:pt modelId="{57594CFD-DD14-4259-8285-6A625173B9D5}" type="sibTrans" cxnId="{BAACFDE1-549E-4826-B6E8-DF67A451443F}">
      <dgm:prSet/>
      <dgm:spPr/>
      <dgm:t>
        <a:bodyPr/>
        <a:lstStyle/>
        <a:p>
          <a:endParaRPr lang="fr-FR"/>
        </a:p>
      </dgm:t>
    </dgm:pt>
    <dgm:pt modelId="{0157169D-3F23-421A-8D55-4983DB278230}">
      <dgm:prSet phldrT="[Texte]"/>
      <dgm:spPr/>
      <dgm:t>
        <a:bodyPr/>
        <a:lstStyle/>
        <a:p>
          <a:r>
            <a:rPr lang="fr-FR" dirty="0"/>
            <a:t>Activité</a:t>
          </a:r>
        </a:p>
      </dgm:t>
    </dgm:pt>
    <dgm:pt modelId="{DB1447EF-EAEC-4755-885E-05906D6E5978}" type="parTrans" cxnId="{70D124F5-E5BC-453B-975D-7FC517157989}">
      <dgm:prSet/>
      <dgm:spPr/>
      <dgm:t>
        <a:bodyPr/>
        <a:lstStyle/>
        <a:p>
          <a:endParaRPr lang="fr-FR"/>
        </a:p>
      </dgm:t>
    </dgm:pt>
    <dgm:pt modelId="{8798C5E8-B565-4AB3-9517-ED475BC3661E}" type="sibTrans" cxnId="{70D124F5-E5BC-453B-975D-7FC517157989}">
      <dgm:prSet/>
      <dgm:spPr/>
      <dgm:t>
        <a:bodyPr/>
        <a:lstStyle/>
        <a:p>
          <a:endParaRPr lang="fr-FR"/>
        </a:p>
      </dgm:t>
    </dgm:pt>
    <dgm:pt modelId="{6D3FF10B-566F-4503-8DB0-325114D1E9DB}">
      <dgm:prSet phldrT="[Texte]"/>
      <dgm:spPr/>
      <dgm:t>
        <a:bodyPr/>
        <a:lstStyle/>
        <a:p>
          <a:r>
            <a:rPr lang="fr-FR" dirty="0"/>
            <a:t>Congés annuels</a:t>
          </a:r>
        </a:p>
      </dgm:t>
    </dgm:pt>
    <dgm:pt modelId="{3DEE2C09-FE53-4941-AC76-B94D4EFC305F}" type="parTrans" cxnId="{411D343B-5A82-493E-9E1D-1C2CD331443A}">
      <dgm:prSet/>
      <dgm:spPr/>
      <dgm:t>
        <a:bodyPr/>
        <a:lstStyle/>
        <a:p>
          <a:endParaRPr lang="fr-FR"/>
        </a:p>
      </dgm:t>
    </dgm:pt>
    <dgm:pt modelId="{A4C96D3F-38AD-4F00-9303-52CC98C62DC8}" type="sibTrans" cxnId="{411D343B-5A82-493E-9E1D-1C2CD331443A}">
      <dgm:prSet/>
      <dgm:spPr/>
      <dgm:t>
        <a:bodyPr/>
        <a:lstStyle/>
        <a:p>
          <a:endParaRPr lang="fr-FR"/>
        </a:p>
      </dgm:t>
    </dgm:pt>
    <dgm:pt modelId="{8964A580-7528-49BE-8060-75522B1ABE15}">
      <dgm:prSet phldrT="[Texte]"/>
      <dgm:spPr/>
      <dgm:t>
        <a:bodyPr/>
        <a:lstStyle/>
        <a:p>
          <a:r>
            <a:rPr lang="fr-FR" dirty="0"/>
            <a:t>Gardes</a:t>
          </a:r>
        </a:p>
      </dgm:t>
    </dgm:pt>
    <dgm:pt modelId="{E062D5B2-0F5A-4A7B-8EAC-F792BA23B59A}" type="parTrans" cxnId="{80F0CF36-6EE5-463A-BEBF-BB0016F52707}">
      <dgm:prSet/>
      <dgm:spPr/>
      <dgm:t>
        <a:bodyPr/>
        <a:lstStyle/>
        <a:p>
          <a:endParaRPr lang="fr-FR"/>
        </a:p>
      </dgm:t>
    </dgm:pt>
    <dgm:pt modelId="{C7DDF6DA-2DC0-47FE-83E2-1B2EC3277006}" type="sibTrans" cxnId="{80F0CF36-6EE5-463A-BEBF-BB0016F52707}">
      <dgm:prSet/>
      <dgm:spPr/>
      <dgm:t>
        <a:bodyPr/>
        <a:lstStyle/>
        <a:p>
          <a:endParaRPr lang="fr-FR"/>
        </a:p>
      </dgm:t>
    </dgm:pt>
    <dgm:pt modelId="{A8CF1ED7-1740-4092-947D-BA775F34BBC9}">
      <dgm:prSet phldrT="[Texte]"/>
      <dgm:spPr/>
      <dgm:t>
        <a:bodyPr/>
        <a:lstStyle/>
        <a:p>
          <a:r>
            <a:rPr lang="fr-FR" dirty="0"/>
            <a:t>Evaluation</a:t>
          </a:r>
        </a:p>
      </dgm:t>
    </dgm:pt>
    <dgm:pt modelId="{C4B797D1-D80F-4DD1-95AC-1084C198735D}" type="parTrans" cxnId="{39B6B9A5-030D-4A45-9533-65D063761F4E}">
      <dgm:prSet/>
      <dgm:spPr/>
      <dgm:t>
        <a:bodyPr/>
        <a:lstStyle/>
        <a:p>
          <a:endParaRPr lang="fr-FR"/>
        </a:p>
      </dgm:t>
    </dgm:pt>
    <dgm:pt modelId="{8F26070C-BBC4-4AD9-8A39-0CF130F93F29}" type="sibTrans" cxnId="{39B6B9A5-030D-4A45-9533-65D063761F4E}">
      <dgm:prSet/>
      <dgm:spPr/>
      <dgm:t>
        <a:bodyPr/>
        <a:lstStyle/>
        <a:p>
          <a:endParaRPr lang="fr-FR"/>
        </a:p>
      </dgm:t>
    </dgm:pt>
    <dgm:pt modelId="{27A0CAF1-EE5F-4A73-8721-154A3854E862}">
      <dgm:prSet phldrT="[Texte]"/>
      <dgm:spPr/>
      <dgm:t>
        <a:bodyPr/>
        <a:lstStyle/>
        <a:p>
          <a:r>
            <a:rPr lang="fr-FR" dirty="0"/>
            <a:t>48 h/semaine</a:t>
          </a:r>
        </a:p>
      </dgm:t>
    </dgm:pt>
    <dgm:pt modelId="{5B8FB1BD-363C-4A95-A55E-CE02E3E9D048}" type="parTrans" cxnId="{DA245F4F-EE70-46C2-8895-93ECCEAEEF45}">
      <dgm:prSet/>
      <dgm:spPr/>
      <dgm:t>
        <a:bodyPr/>
        <a:lstStyle/>
        <a:p>
          <a:endParaRPr lang="fr-FR"/>
        </a:p>
      </dgm:t>
    </dgm:pt>
    <dgm:pt modelId="{0015A57B-2F41-4D2B-97FD-8408BB2592FB}" type="sibTrans" cxnId="{DA245F4F-EE70-46C2-8895-93ECCEAEEF45}">
      <dgm:prSet/>
      <dgm:spPr/>
      <dgm:t>
        <a:bodyPr/>
        <a:lstStyle/>
        <a:p>
          <a:endParaRPr lang="fr-FR"/>
        </a:p>
      </dgm:t>
    </dgm:pt>
    <dgm:pt modelId="{C162C736-9E1B-4D62-B221-17D963C0911D}">
      <dgm:prSet phldrT="[Texte]"/>
      <dgm:spPr/>
      <dgm:t>
        <a:bodyPr/>
        <a:lstStyle/>
        <a:p>
          <a:r>
            <a:rPr lang="fr-FR" dirty="0"/>
            <a:t>4 jours de stage</a:t>
          </a:r>
        </a:p>
      </dgm:t>
    </dgm:pt>
    <dgm:pt modelId="{D7D0768C-1DAE-4891-92AF-412E43096F60}" type="parTrans" cxnId="{C6DB1973-48CC-4FD5-9B85-CF969EEC844A}">
      <dgm:prSet/>
      <dgm:spPr/>
      <dgm:t>
        <a:bodyPr/>
        <a:lstStyle/>
        <a:p>
          <a:endParaRPr lang="fr-FR"/>
        </a:p>
      </dgm:t>
    </dgm:pt>
    <dgm:pt modelId="{DE34003B-5793-4E8C-A38E-824DC6641129}" type="sibTrans" cxnId="{C6DB1973-48CC-4FD5-9B85-CF969EEC844A}">
      <dgm:prSet/>
      <dgm:spPr/>
      <dgm:t>
        <a:bodyPr/>
        <a:lstStyle/>
        <a:p>
          <a:endParaRPr lang="fr-FR"/>
        </a:p>
      </dgm:t>
    </dgm:pt>
    <dgm:pt modelId="{35E87023-DF2F-4EAC-8967-499AD08FC036}">
      <dgm:prSet phldrT="[Texte]"/>
      <dgm:spPr/>
      <dgm:t>
        <a:bodyPr/>
        <a:lstStyle/>
        <a:p>
          <a:r>
            <a:rPr lang="fr-FR" dirty="0"/>
            <a:t>Horaires de bureau</a:t>
          </a:r>
        </a:p>
      </dgm:t>
    </dgm:pt>
    <dgm:pt modelId="{F9D3A659-7718-490C-9D5D-6FE6E08ECF00}" type="parTrans" cxnId="{57E5FCC2-33D1-4F7C-BAE2-AFC6B5F3E020}">
      <dgm:prSet/>
      <dgm:spPr/>
      <dgm:t>
        <a:bodyPr/>
        <a:lstStyle/>
        <a:p>
          <a:endParaRPr lang="fr-FR"/>
        </a:p>
      </dgm:t>
    </dgm:pt>
    <dgm:pt modelId="{162C5B72-56A5-4067-8C56-DAE4CC8705B7}" type="sibTrans" cxnId="{57E5FCC2-33D1-4F7C-BAE2-AFC6B5F3E020}">
      <dgm:prSet/>
      <dgm:spPr/>
      <dgm:t>
        <a:bodyPr/>
        <a:lstStyle/>
        <a:p>
          <a:endParaRPr lang="fr-FR"/>
        </a:p>
      </dgm:t>
    </dgm:pt>
    <dgm:pt modelId="{DDE8F77B-DCD1-4EDA-985A-8DFEAC8653CB}">
      <dgm:prSet phldrT="[Texte]"/>
      <dgm:spPr/>
      <dgm:t>
        <a:bodyPr/>
        <a:lstStyle/>
        <a:p>
          <a:r>
            <a:rPr lang="fr-FR" dirty="0"/>
            <a:t>Selon le niveau de l’étudiant</a:t>
          </a:r>
        </a:p>
      </dgm:t>
    </dgm:pt>
    <dgm:pt modelId="{96E35103-EA7C-4BD6-BAD6-914923D4B317}" type="parTrans" cxnId="{F2BAE6C2-CED6-4DAC-8FA2-C67A5C07037A}">
      <dgm:prSet/>
      <dgm:spPr/>
      <dgm:t>
        <a:bodyPr/>
        <a:lstStyle/>
        <a:p>
          <a:endParaRPr lang="fr-FR"/>
        </a:p>
      </dgm:t>
    </dgm:pt>
    <dgm:pt modelId="{B0FCB2F0-2B69-44FA-B7DA-17DE656ED6AA}" type="sibTrans" cxnId="{F2BAE6C2-CED6-4DAC-8FA2-C67A5C07037A}">
      <dgm:prSet/>
      <dgm:spPr/>
      <dgm:t>
        <a:bodyPr/>
        <a:lstStyle/>
        <a:p>
          <a:endParaRPr lang="fr-FR"/>
        </a:p>
      </dgm:t>
    </dgm:pt>
    <dgm:pt modelId="{11FA42A6-D5C1-463F-875F-E3B8F3A39AAA}">
      <dgm:prSet phldrT="[Texte]"/>
      <dgm:spPr/>
      <dgm:t>
        <a:bodyPr/>
        <a:lstStyle/>
        <a:p>
          <a:r>
            <a:rPr lang="fr-FR" dirty="0"/>
            <a:t>Supervision en heures ouvrable</a:t>
          </a:r>
        </a:p>
      </dgm:t>
    </dgm:pt>
    <dgm:pt modelId="{DC1A809F-201A-43C1-96BE-4662A6F53B5B}" type="parTrans" cxnId="{2A9C5871-ADEA-468C-9970-009A912AD551}">
      <dgm:prSet/>
      <dgm:spPr/>
      <dgm:t>
        <a:bodyPr/>
        <a:lstStyle/>
        <a:p>
          <a:endParaRPr lang="fr-FR"/>
        </a:p>
      </dgm:t>
    </dgm:pt>
    <dgm:pt modelId="{45923341-35A6-4F6E-A203-EB8BBC65E110}" type="sibTrans" cxnId="{2A9C5871-ADEA-468C-9970-009A912AD551}">
      <dgm:prSet/>
      <dgm:spPr/>
      <dgm:t>
        <a:bodyPr/>
        <a:lstStyle/>
        <a:p>
          <a:endParaRPr lang="fr-FR"/>
        </a:p>
      </dgm:t>
    </dgm:pt>
    <dgm:pt modelId="{9598B2F2-E50F-4FF9-BDAE-6AB316D8DF89}">
      <dgm:prSet phldrT="[Texte]"/>
      <dgm:spPr/>
      <dgm:t>
        <a:bodyPr/>
        <a:lstStyle/>
        <a:p>
          <a:r>
            <a:rPr lang="fr-FR" dirty="0"/>
            <a:t>30 jours par an</a:t>
          </a:r>
        </a:p>
      </dgm:t>
    </dgm:pt>
    <dgm:pt modelId="{54FF50F5-CE57-4B49-85DC-8CAC19B265D5}" type="parTrans" cxnId="{E7E26303-7349-429B-A3D9-BECF28B5F438}">
      <dgm:prSet/>
      <dgm:spPr/>
      <dgm:t>
        <a:bodyPr/>
        <a:lstStyle/>
        <a:p>
          <a:endParaRPr lang="fr-FR"/>
        </a:p>
      </dgm:t>
    </dgm:pt>
    <dgm:pt modelId="{52577FB6-2350-41C4-918C-37214B239783}" type="sibTrans" cxnId="{E7E26303-7349-429B-A3D9-BECF28B5F438}">
      <dgm:prSet/>
      <dgm:spPr/>
      <dgm:t>
        <a:bodyPr/>
        <a:lstStyle/>
        <a:p>
          <a:endParaRPr lang="fr-FR"/>
        </a:p>
      </dgm:t>
    </dgm:pt>
    <dgm:pt modelId="{F2333C42-1067-4CA5-B70E-186C0EF88B5E}">
      <dgm:prSet phldrT="[Texte]"/>
      <dgm:spPr/>
      <dgm:t>
        <a:bodyPr/>
        <a:lstStyle/>
        <a:p>
          <a:r>
            <a:rPr lang="fr-FR" dirty="0"/>
            <a:t>Samedis inclus</a:t>
          </a:r>
        </a:p>
      </dgm:t>
    </dgm:pt>
    <dgm:pt modelId="{DBC01EB0-160A-45E9-89C6-2A38B5305E73}" type="parTrans" cxnId="{8A3C3ACE-BFB1-4414-83B3-5A54EBED7B19}">
      <dgm:prSet/>
      <dgm:spPr/>
      <dgm:t>
        <a:bodyPr/>
        <a:lstStyle/>
        <a:p>
          <a:endParaRPr lang="fr-FR"/>
        </a:p>
      </dgm:t>
    </dgm:pt>
    <dgm:pt modelId="{0143EA21-3D39-42F1-9B15-ABE9AA7935A5}" type="sibTrans" cxnId="{8A3C3ACE-BFB1-4414-83B3-5A54EBED7B19}">
      <dgm:prSet/>
      <dgm:spPr/>
      <dgm:t>
        <a:bodyPr/>
        <a:lstStyle/>
        <a:p>
          <a:endParaRPr lang="fr-FR"/>
        </a:p>
      </dgm:t>
    </dgm:pt>
    <dgm:pt modelId="{F3571F9C-937B-4AA2-AC54-3E3950352668}">
      <dgm:prSet phldrT="[Texte]"/>
      <dgm:spPr/>
      <dgm:t>
        <a:bodyPr/>
        <a:lstStyle/>
        <a:p>
          <a:r>
            <a:rPr lang="fr-FR" dirty="0"/>
            <a:t>Déclaration aux affaires médicales du CHU</a:t>
          </a:r>
        </a:p>
      </dgm:t>
    </dgm:pt>
    <dgm:pt modelId="{74C9EBC4-60F5-4548-B6E6-6CC4F16E16F9}" type="parTrans" cxnId="{CCC673DD-BC8B-4DCD-806E-BC9231D0C642}">
      <dgm:prSet/>
      <dgm:spPr/>
      <dgm:t>
        <a:bodyPr/>
        <a:lstStyle/>
        <a:p>
          <a:endParaRPr lang="fr-FR"/>
        </a:p>
      </dgm:t>
    </dgm:pt>
    <dgm:pt modelId="{EDC03230-F654-4B7C-AB39-3E86CC08939C}" type="sibTrans" cxnId="{CCC673DD-BC8B-4DCD-806E-BC9231D0C642}">
      <dgm:prSet/>
      <dgm:spPr/>
      <dgm:t>
        <a:bodyPr/>
        <a:lstStyle/>
        <a:p>
          <a:endParaRPr lang="fr-FR"/>
        </a:p>
      </dgm:t>
    </dgm:pt>
    <dgm:pt modelId="{795A83A1-ABA6-4E80-8412-ABA6FDDE3D69}">
      <dgm:prSet phldrT="[Texte]"/>
      <dgm:spPr/>
      <dgm:t>
        <a:bodyPr/>
        <a:lstStyle/>
        <a:p>
          <a:r>
            <a:rPr lang="fr-FR" dirty="0"/>
            <a:t>Autorisées</a:t>
          </a:r>
        </a:p>
      </dgm:t>
    </dgm:pt>
    <dgm:pt modelId="{520E1DF6-AFE0-4CD4-984A-3649CB2594C1}" type="parTrans" cxnId="{D4978D2F-517D-4B21-8308-9CA315C1D99B}">
      <dgm:prSet/>
      <dgm:spPr/>
      <dgm:t>
        <a:bodyPr/>
        <a:lstStyle/>
        <a:p>
          <a:endParaRPr lang="fr-FR"/>
        </a:p>
      </dgm:t>
    </dgm:pt>
    <dgm:pt modelId="{A1FC275B-535E-4008-98B8-80DA48677F33}" type="sibTrans" cxnId="{D4978D2F-517D-4B21-8308-9CA315C1D99B}">
      <dgm:prSet/>
      <dgm:spPr/>
      <dgm:t>
        <a:bodyPr/>
        <a:lstStyle/>
        <a:p>
          <a:endParaRPr lang="fr-FR"/>
        </a:p>
      </dgm:t>
    </dgm:pt>
    <dgm:pt modelId="{EC965E59-255A-4631-A209-C2482971F02E}">
      <dgm:prSet phldrT="[Texte]"/>
      <dgm:spPr/>
      <dgm:t>
        <a:bodyPr/>
        <a:lstStyle/>
        <a:p>
          <a:r>
            <a:rPr lang="fr-FR" dirty="0"/>
            <a:t>Hors temps de stage</a:t>
          </a:r>
        </a:p>
      </dgm:t>
    </dgm:pt>
    <dgm:pt modelId="{F443A20D-6704-47A5-B557-9DF516AABE5B}" type="parTrans" cxnId="{0ACCF25B-F6F2-43EA-B7AA-A2D8FC84E577}">
      <dgm:prSet/>
      <dgm:spPr/>
      <dgm:t>
        <a:bodyPr/>
        <a:lstStyle/>
        <a:p>
          <a:endParaRPr lang="fr-FR"/>
        </a:p>
      </dgm:t>
    </dgm:pt>
    <dgm:pt modelId="{AB609381-61A0-42FD-9486-57AF1F0C42E9}" type="sibTrans" cxnId="{0ACCF25B-F6F2-43EA-B7AA-A2D8FC84E577}">
      <dgm:prSet/>
      <dgm:spPr/>
      <dgm:t>
        <a:bodyPr/>
        <a:lstStyle/>
        <a:p>
          <a:endParaRPr lang="fr-FR"/>
        </a:p>
      </dgm:t>
    </dgm:pt>
    <dgm:pt modelId="{6C6B9DD4-C229-4EEE-BA89-4455BFA89CA5}">
      <dgm:prSet phldrT="[Texte]"/>
      <dgm:spPr/>
      <dgm:t>
        <a:bodyPr/>
        <a:lstStyle/>
        <a:p>
          <a:r>
            <a:rPr lang="fr-FR" dirty="0"/>
            <a:t>Repos de sécurité obligatoire</a:t>
          </a:r>
        </a:p>
      </dgm:t>
    </dgm:pt>
    <dgm:pt modelId="{8D19CDFE-4F03-4781-B652-5CF1C3AF56E8}" type="parTrans" cxnId="{82F5E6F1-B850-4938-95F0-105AA34CD1C1}">
      <dgm:prSet/>
      <dgm:spPr/>
      <dgm:t>
        <a:bodyPr/>
        <a:lstStyle/>
        <a:p>
          <a:endParaRPr lang="fr-FR"/>
        </a:p>
      </dgm:t>
    </dgm:pt>
    <dgm:pt modelId="{7474ABFE-8514-4150-BF78-26B8DD282A50}" type="sibTrans" cxnId="{82F5E6F1-B850-4938-95F0-105AA34CD1C1}">
      <dgm:prSet/>
      <dgm:spPr/>
      <dgm:t>
        <a:bodyPr/>
        <a:lstStyle/>
        <a:p>
          <a:endParaRPr lang="fr-FR"/>
        </a:p>
      </dgm:t>
    </dgm:pt>
    <dgm:pt modelId="{27733B3D-B806-4495-8B83-57106B161F8F}">
      <dgm:prSet phldrT="[Texte]"/>
      <dgm:spPr/>
      <dgm:t>
        <a:bodyPr/>
        <a:lstStyle/>
        <a:p>
          <a:r>
            <a:rPr lang="fr-FR" dirty="0"/>
            <a:t>2 à 3 fois par stage</a:t>
          </a:r>
        </a:p>
      </dgm:t>
    </dgm:pt>
    <dgm:pt modelId="{F95E02A3-8B2F-46BE-9664-C7A758A3709B}" type="parTrans" cxnId="{6376E69D-1E5B-40D1-AE8D-7658E9F0BB03}">
      <dgm:prSet/>
      <dgm:spPr/>
      <dgm:t>
        <a:bodyPr/>
        <a:lstStyle/>
        <a:p>
          <a:endParaRPr lang="fr-FR"/>
        </a:p>
      </dgm:t>
    </dgm:pt>
    <dgm:pt modelId="{2F8F1083-4E18-42BF-A473-F876F6CAFBA1}" type="sibTrans" cxnId="{6376E69D-1E5B-40D1-AE8D-7658E9F0BB03}">
      <dgm:prSet/>
      <dgm:spPr/>
      <dgm:t>
        <a:bodyPr/>
        <a:lstStyle/>
        <a:p>
          <a:endParaRPr lang="fr-FR"/>
        </a:p>
      </dgm:t>
    </dgm:pt>
    <dgm:pt modelId="{0E01E4D0-69EE-4C9D-83F4-1264A5C07DF5}">
      <dgm:prSet phldrT="[Texte]"/>
      <dgm:spPr/>
      <dgm:t>
        <a:bodyPr/>
        <a:lstStyle/>
        <a:p>
          <a:r>
            <a:rPr lang="fr-FR" dirty="0"/>
            <a:t>Evaluation finale transmise au DMG</a:t>
          </a:r>
        </a:p>
      </dgm:t>
    </dgm:pt>
    <dgm:pt modelId="{07A0BACA-E485-40DF-B49A-443EDA618718}" type="parTrans" cxnId="{7AB06B48-BC4E-4567-8605-F16C434817D5}">
      <dgm:prSet/>
      <dgm:spPr/>
      <dgm:t>
        <a:bodyPr/>
        <a:lstStyle/>
        <a:p>
          <a:endParaRPr lang="fr-FR"/>
        </a:p>
      </dgm:t>
    </dgm:pt>
    <dgm:pt modelId="{4566155A-7B40-4622-9EA1-AC6010F4F9AB}" type="sibTrans" cxnId="{7AB06B48-BC4E-4567-8605-F16C434817D5}">
      <dgm:prSet/>
      <dgm:spPr/>
      <dgm:t>
        <a:bodyPr/>
        <a:lstStyle/>
        <a:p>
          <a:endParaRPr lang="fr-FR"/>
        </a:p>
      </dgm:t>
    </dgm:pt>
    <dgm:pt modelId="{6BC8936F-1D40-4BF3-B312-92D2B526BB20}">
      <dgm:prSet phldrT="[Texte]"/>
      <dgm:spPr/>
      <dgm:t>
        <a:bodyPr/>
        <a:lstStyle/>
        <a:p>
          <a:r>
            <a:rPr lang="fr-FR" dirty="0"/>
            <a:t>En cas de problème : réunion bipartite précoce</a:t>
          </a:r>
        </a:p>
      </dgm:t>
    </dgm:pt>
    <dgm:pt modelId="{68CA7FE2-0A0D-4CEA-AFD7-4E6F041F81BA}" type="parTrans" cxnId="{3BE80CD3-AA14-452C-8E74-1DFDFF460143}">
      <dgm:prSet/>
      <dgm:spPr/>
      <dgm:t>
        <a:bodyPr/>
        <a:lstStyle/>
        <a:p>
          <a:endParaRPr lang="fr-FR"/>
        </a:p>
      </dgm:t>
    </dgm:pt>
    <dgm:pt modelId="{4D9077DD-936A-41DD-83ED-B2FAB75A7F27}" type="sibTrans" cxnId="{3BE80CD3-AA14-452C-8E74-1DFDFF460143}">
      <dgm:prSet/>
      <dgm:spPr/>
      <dgm:t>
        <a:bodyPr/>
        <a:lstStyle/>
        <a:p>
          <a:endParaRPr lang="fr-FR"/>
        </a:p>
      </dgm:t>
    </dgm:pt>
    <dgm:pt modelId="{7161A15D-9A81-417C-8DAF-77C18B5D93F9}">
      <dgm:prSet phldrT="[Texte]"/>
      <dgm:spPr/>
      <dgm:t>
        <a:bodyPr/>
        <a:lstStyle/>
        <a:p>
          <a:r>
            <a:rPr lang="fr-FR" dirty="0"/>
            <a:t>2 ½ journées universitaires</a:t>
          </a:r>
        </a:p>
      </dgm:t>
    </dgm:pt>
    <dgm:pt modelId="{5F16A579-55C0-4CDE-87C7-DE8D5AD4B0CA}" type="parTrans" cxnId="{19D0F424-14E6-4F58-8F84-7717E0D1B627}">
      <dgm:prSet/>
      <dgm:spPr/>
      <dgm:t>
        <a:bodyPr/>
        <a:lstStyle/>
        <a:p>
          <a:endParaRPr lang="fr-FR"/>
        </a:p>
      </dgm:t>
    </dgm:pt>
    <dgm:pt modelId="{ED6080D8-1397-4E3B-9D70-CFFAC45B49C9}" type="sibTrans" cxnId="{19D0F424-14E6-4F58-8F84-7717E0D1B627}">
      <dgm:prSet/>
      <dgm:spPr/>
      <dgm:t>
        <a:bodyPr/>
        <a:lstStyle/>
        <a:p>
          <a:endParaRPr lang="fr-FR"/>
        </a:p>
      </dgm:t>
    </dgm:pt>
    <dgm:pt modelId="{8CA4D81B-4621-46CC-B677-2BC81E48BD71}" type="pres">
      <dgm:prSet presAssocID="{46C0B95A-A6E3-4FF7-8281-4A1BA19974EC}" presName="diagram" presStyleCnt="0">
        <dgm:presLayoutVars>
          <dgm:dir/>
          <dgm:resizeHandles val="exact"/>
        </dgm:presLayoutVars>
      </dgm:prSet>
      <dgm:spPr/>
    </dgm:pt>
    <dgm:pt modelId="{C0A3C208-E653-48E7-AD98-6B1B88B0F2E1}" type="pres">
      <dgm:prSet presAssocID="{A1700082-081F-4630-BD90-4AFDABB7E170}" presName="node" presStyleLbl="node1" presStyleIdx="0" presStyleCnt="5">
        <dgm:presLayoutVars>
          <dgm:bulletEnabled val="1"/>
        </dgm:presLayoutVars>
      </dgm:prSet>
      <dgm:spPr/>
    </dgm:pt>
    <dgm:pt modelId="{E48A31D8-2CEF-49BB-9154-8C48A8603B00}" type="pres">
      <dgm:prSet presAssocID="{57594CFD-DD14-4259-8285-6A625173B9D5}" presName="sibTrans" presStyleCnt="0"/>
      <dgm:spPr/>
    </dgm:pt>
    <dgm:pt modelId="{FFA7992B-408F-42A8-BBE3-2F05AE8C71EC}" type="pres">
      <dgm:prSet presAssocID="{0157169D-3F23-421A-8D55-4983DB278230}" presName="node" presStyleLbl="node1" presStyleIdx="1" presStyleCnt="5">
        <dgm:presLayoutVars>
          <dgm:bulletEnabled val="1"/>
        </dgm:presLayoutVars>
      </dgm:prSet>
      <dgm:spPr/>
    </dgm:pt>
    <dgm:pt modelId="{95DC4D0F-F812-4654-9349-CC9299923466}" type="pres">
      <dgm:prSet presAssocID="{8798C5E8-B565-4AB3-9517-ED475BC3661E}" presName="sibTrans" presStyleCnt="0"/>
      <dgm:spPr/>
    </dgm:pt>
    <dgm:pt modelId="{D4FE3D38-C4D4-4182-B8F6-E712E5756B87}" type="pres">
      <dgm:prSet presAssocID="{6D3FF10B-566F-4503-8DB0-325114D1E9DB}" presName="node" presStyleLbl="node1" presStyleIdx="2" presStyleCnt="5">
        <dgm:presLayoutVars>
          <dgm:bulletEnabled val="1"/>
        </dgm:presLayoutVars>
      </dgm:prSet>
      <dgm:spPr/>
    </dgm:pt>
    <dgm:pt modelId="{46EC794D-1E84-487A-8972-F27053F9AE22}" type="pres">
      <dgm:prSet presAssocID="{A4C96D3F-38AD-4F00-9303-52CC98C62DC8}" presName="sibTrans" presStyleCnt="0"/>
      <dgm:spPr/>
    </dgm:pt>
    <dgm:pt modelId="{5DB46456-C47F-4339-AC97-957850D5A192}" type="pres">
      <dgm:prSet presAssocID="{8964A580-7528-49BE-8060-75522B1ABE15}" presName="node" presStyleLbl="node1" presStyleIdx="3" presStyleCnt="5">
        <dgm:presLayoutVars>
          <dgm:bulletEnabled val="1"/>
        </dgm:presLayoutVars>
      </dgm:prSet>
      <dgm:spPr/>
    </dgm:pt>
    <dgm:pt modelId="{8BDB0618-E792-4D26-ADE2-2A4381139C56}" type="pres">
      <dgm:prSet presAssocID="{C7DDF6DA-2DC0-47FE-83E2-1B2EC3277006}" presName="sibTrans" presStyleCnt="0"/>
      <dgm:spPr/>
    </dgm:pt>
    <dgm:pt modelId="{47BC82D7-F6C0-4534-AA7F-EACABB401757}" type="pres">
      <dgm:prSet presAssocID="{A8CF1ED7-1740-4092-947D-BA775F34BBC9}" presName="node" presStyleLbl="node1" presStyleIdx="4" presStyleCnt="5">
        <dgm:presLayoutVars>
          <dgm:bulletEnabled val="1"/>
        </dgm:presLayoutVars>
      </dgm:prSet>
      <dgm:spPr/>
    </dgm:pt>
  </dgm:ptLst>
  <dgm:cxnLst>
    <dgm:cxn modelId="{030AD000-FF6E-4B6B-8C47-0F06028A58D7}" type="presOf" srcId="{DDE8F77B-DCD1-4EDA-985A-8DFEAC8653CB}" destId="{FFA7992B-408F-42A8-BBE3-2F05AE8C71EC}" srcOrd="0" destOrd="1" presId="urn:microsoft.com/office/officeart/2005/8/layout/default"/>
    <dgm:cxn modelId="{E7E26303-7349-429B-A3D9-BECF28B5F438}" srcId="{6D3FF10B-566F-4503-8DB0-325114D1E9DB}" destId="{9598B2F2-E50F-4FF9-BDAE-6AB316D8DF89}" srcOrd="0" destOrd="0" parTransId="{54FF50F5-CE57-4B49-85DC-8CAC19B265D5}" sibTransId="{52577FB6-2350-41C4-918C-37214B239783}"/>
    <dgm:cxn modelId="{C011D20C-A2CF-429B-AE22-86AC85A49925}" type="presOf" srcId="{6C6B9DD4-C229-4EEE-BA89-4455BFA89CA5}" destId="{5DB46456-C47F-4339-AC97-957850D5A192}" srcOrd="0" destOrd="3" presId="urn:microsoft.com/office/officeart/2005/8/layout/default"/>
    <dgm:cxn modelId="{4F053616-245D-40EE-AA61-231E05C72EDE}" type="presOf" srcId="{9598B2F2-E50F-4FF9-BDAE-6AB316D8DF89}" destId="{D4FE3D38-C4D4-4182-B8F6-E712E5756B87}" srcOrd="0" destOrd="1" presId="urn:microsoft.com/office/officeart/2005/8/layout/default"/>
    <dgm:cxn modelId="{535E571F-5CE3-445E-90C0-BC2E52553ED4}" type="presOf" srcId="{6D3FF10B-566F-4503-8DB0-325114D1E9DB}" destId="{D4FE3D38-C4D4-4182-B8F6-E712E5756B87}" srcOrd="0" destOrd="0" presId="urn:microsoft.com/office/officeart/2005/8/layout/default"/>
    <dgm:cxn modelId="{19D0F424-14E6-4F58-8F84-7717E0D1B627}" srcId="{A1700082-081F-4630-BD90-4AFDABB7E170}" destId="{7161A15D-9A81-417C-8DAF-77C18B5D93F9}" srcOrd="2" destOrd="0" parTransId="{5F16A579-55C0-4CDE-87C7-DE8D5AD4B0CA}" sibTransId="{ED6080D8-1397-4E3B-9D70-CFFAC45B49C9}"/>
    <dgm:cxn modelId="{D4978D2F-517D-4B21-8308-9CA315C1D99B}" srcId="{8964A580-7528-49BE-8060-75522B1ABE15}" destId="{795A83A1-ABA6-4E80-8412-ABA6FDDE3D69}" srcOrd="0" destOrd="0" parTransId="{520E1DF6-AFE0-4CD4-984A-3649CB2594C1}" sibTransId="{A1FC275B-535E-4008-98B8-80DA48677F33}"/>
    <dgm:cxn modelId="{D17BD833-0CC5-4075-BC7F-6A8D3AB122AC}" type="presOf" srcId="{6BC8936F-1D40-4BF3-B312-92D2B526BB20}" destId="{47BC82D7-F6C0-4534-AA7F-EACABB401757}" srcOrd="0" destOrd="3" presId="urn:microsoft.com/office/officeart/2005/8/layout/default"/>
    <dgm:cxn modelId="{9CF78734-9F05-4C5C-9584-D0F28E4F21A1}" type="presOf" srcId="{46C0B95A-A6E3-4FF7-8281-4A1BA19974EC}" destId="{8CA4D81B-4621-46CC-B677-2BC81E48BD71}" srcOrd="0" destOrd="0" presId="urn:microsoft.com/office/officeart/2005/8/layout/default"/>
    <dgm:cxn modelId="{80F0CF36-6EE5-463A-BEBF-BB0016F52707}" srcId="{46C0B95A-A6E3-4FF7-8281-4A1BA19974EC}" destId="{8964A580-7528-49BE-8060-75522B1ABE15}" srcOrd="3" destOrd="0" parTransId="{E062D5B2-0F5A-4A7B-8EAC-F792BA23B59A}" sibTransId="{C7DDF6DA-2DC0-47FE-83E2-1B2EC3277006}"/>
    <dgm:cxn modelId="{411D343B-5A82-493E-9E1D-1C2CD331443A}" srcId="{46C0B95A-A6E3-4FF7-8281-4A1BA19974EC}" destId="{6D3FF10B-566F-4503-8DB0-325114D1E9DB}" srcOrd="2" destOrd="0" parTransId="{3DEE2C09-FE53-4941-AC76-B94D4EFC305F}" sibTransId="{A4C96D3F-38AD-4F00-9303-52CC98C62DC8}"/>
    <dgm:cxn modelId="{0ACCF25B-F6F2-43EA-B7AA-A2D8FC84E577}" srcId="{8964A580-7528-49BE-8060-75522B1ABE15}" destId="{EC965E59-255A-4631-A209-C2482971F02E}" srcOrd="1" destOrd="0" parTransId="{F443A20D-6704-47A5-B557-9DF516AABE5B}" sibTransId="{AB609381-61A0-42FD-9486-57AF1F0C42E9}"/>
    <dgm:cxn modelId="{027F0941-53D7-4F38-A439-261835845411}" type="presOf" srcId="{27733B3D-B806-4495-8B83-57106B161F8F}" destId="{47BC82D7-F6C0-4534-AA7F-EACABB401757}" srcOrd="0" destOrd="1" presId="urn:microsoft.com/office/officeart/2005/8/layout/default"/>
    <dgm:cxn modelId="{BF7A1064-50BD-4C00-BD80-0D0A5A57CDA9}" type="presOf" srcId="{F2333C42-1067-4CA5-B70E-186C0EF88B5E}" destId="{D4FE3D38-C4D4-4182-B8F6-E712E5756B87}" srcOrd="0" destOrd="2" presId="urn:microsoft.com/office/officeart/2005/8/layout/default"/>
    <dgm:cxn modelId="{7AB06B48-BC4E-4567-8605-F16C434817D5}" srcId="{A8CF1ED7-1740-4092-947D-BA775F34BBC9}" destId="{0E01E4D0-69EE-4C9D-83F4-1264A5C07DF5}" srcOrd="1" destOrd="0" parTransId="{07A0BACA-E485-40DF-B49A-443EDA618718}" sibTransId="{4566155A-7B40-4622-9EA1-AC6010F4F9AB}"/>
    <dgm:cxn modelId="{DA245F4F-EE70-46C2-8895-93ECCEAEEF45}" srcId="{A1700082-081F-4630-BD90-4AFDABB7E170}" destId="{27A0CAF1-EE5F-4A73-8721-154A3854E862}" srcOrd="0" destOrd="0" parTransId="{5B8FB1BD-363C-4A95-A55E-CE02E3E9D048}" sibTransId="{0015A57B-2F41-4D2B-97FD-8408BB2592FB}"/>
    <dgm:cxn modelId="{2A9C5871-ADEA-468C-9970-009A912AD551}" srcId="{0157169D-3F23-421A-8D55-4983DB278230}" destId="{11FA42A6-D5C1-463F-875F-E3B8F3A39AAA}" srcOrd="1" destOrd="0" parTransId="{DC1A809F-201A-43C1-96BE-4662A6F53B5B}" sibTransId="{45923341-35A6-4F6E-A203-EB8BBC65E110}"/>
    <dgm:cxn modelId="{C6DB1973-48CC-4FD5-9B85-CF969EEC844A}" srcId="{A1700082-081F-4630-BD90-4AFDABB7E170}" destId="{C162C736-9E1B-4D62-B221-17D963C0911D}" srcOrd="1" destOrd="0" parTransId="{D7D0768C-1DAE-4891-92AF-412E43096F60}" sibTransId="{DE34003B-5793-4E8C-A38E-824DC6641129}"/>
    <dgm:cxn modelId="{21CCEF53-6A08-4801-A729-B97BD0527D2F}" type="presOf" srcId="{F3571F9C-937B-4AA2-AC54-3E3950352668}" destId="{D4FE3D38-C4D4-4182-B8F6-E712E5756B87}" srcOrd="0" destOrd="3" presId="urn:microsoft.com/office/officeart/2005/8/layout/default"/>
    <dgm:cxn modelId="{81ABD857-766D-4F65-B0CC-40079317D9E7}" type="presOf" srcId="{7161A15D-9A81-417C-8DAF-77C18B5D93F9}" destId="{C0A3C208-E653-48E7-AD98-6B1B88B0F2E1}" srcOrd="0" destOrd="3" presId="urn:microsoft.com/office/officeart/2005/8/layout/default"/>
    <dgm:cxn modelId="{D3068F84-1CB8-480E-932F-4C681F6DD9EB}" type="presOf" srcId="{27A0CAF1-EE5F-4A73-8721-154A3854E862}" destId="{C0A3C208-E653-48E7-AD98-6B1B88B0F2E1}" srcOrd="0" destOrd="1" presId="urn:microsoft.com/office/officeart/2005/8/layout/default"/>
    <dgm:cxn modelId="{CE4AC591-8822-45E2-A8D8-C64BD7B4B2F4}" type="presOf" srcId="{8964A580-7528-49BE-8060-75522B1ABE15}" destId="{5DB46456-C47F-4339-AC97-957850D5A192}" srcOrd="0" destOrd="0" presId="urn:microsoft.com/office/officeart/2005/8/layout/default"/>
    <dgm:cxn modelId="{D525BA9C-DDCA-41D3-AE8F-D8F85200A948}" type="presOf" srcId="{C162C736-9E1B-4D62-B221-17D963C0911D}" destId="{C0A3C208-E653-48E7-AD98-6B1B88B0F2E1}" srcOrd="0" destOrd="2" presId="urn:microsoft.com/office/officeart/2005/8/layout/default"/>
    <dgm:cxn modelId="{6376E69D-1E5B-40D1-AE8D-7658E9F0BB03}" srcId="{A8CF1ED7-1740-4092-947D-BA775F34BBC9}" destId="{27733B3D-B806-4495-8B83-57106B161F8F}" srcOrd="0" destOrd="0" parTransId="{F95E02A3-8B2F-46BE-9664-C7A758A3709B}" sibTransId="{2F8F1083-4E18-42BF-A473-F876F6CAFBA1}"/>
    <dgm:cxn modelId="{39B6B9A5-030D-4A45-9533-65D063761F4E}" srcId="{46C0B95A-A6E3-4FF7-8281-4A1BA19974EC}" destId="{A8CF1ED7-1740-4092-947D-BA775F34BBC9}" srcOrd="4" destOrd="0" parTransId="{C4B797D1-D80F-4DD1-95AC-1084C198735D}" sibTransId="{8F26070C-BBC4-4AD9-8A39-0CF130F93F29}"/>
    <dgm:cxn modelId="{C28E0AB9-3365-496A-B8D7-7F6660BE45BF}" type="presOf" srcId="{35E87023-DF2F-4EAC-8967-499AD08FC036}" destId="{C0A3C208-E653-48E7-AD98-6B1B88B0F2E1}" srcOrd="0" destOrd="4" presId="urn:microsoft.com/office/officeart/2005/8/layout/default"/>
    <dgm:cxn modelId="{CBDACBC1-FCD1-4CC3-BE95-BE5DCAACD5AE}" type="presOf" srcId="{0157169D-3F23-421A-8D55-4983DB278230}" destId="{FFA7992B-408F-42A8-BBE3-2F05AE8C71EC}" srcOrd="0" destOrd="0" presId="urn:microsoft.com/office/officeart/2005/8/layout/default"/>
    <dgm:cxn modelId="{F2BAE6C2-CED6-4DAC-8FA2-C67A5C07037A}" srcId="{0157169D-3F23-421A-8D55-4983DB278230}" destId="{DDE8F77B-DCD1-4EDA-985A-8DFEAC8653CB}" srcOrd="0" destOrd="0" parTransId="{96E35103-EA7C-4BD6-BAD6-914923D4B317}" sibTransId="{B0FCB2F0-2B69-44FA-B7DA-17DE656ED6AA}"/>
    <dgm:cxn modelId="{57E5FCC2-33D1-4F7C-BAE2-AFC6B5F3E020}" srcId="{A1700082-081F-4630-BD90-4AFDABB7E170}" destId="{35E87023-DF2F-4EAC-8967-499AD08FC036}" srcOrd="3" destOrd="0" parTransId="{F9D3A659-7718-490C-9D5D-6FE6E08ECF00}" sibTransId="{162C5B72-56A5-4067-8C56-DAE4CC8705B7}"/>
    <dgm:cxn modelId="{CAD00BCA-1621-4D68-83BD-1448E4EF4979}" type="presOf" srcId="{795A83A1-ABA6-4E80-8412-ABA6FDDE3D69}" destId="{5DB46456-C47F-4339-AC97-957850D5A192}" srcOrd="0" destOrd="1" presId="urn:microsoft.com/office/officeart/2005/8/layout/default"/>
    <dgm:cxn modelId="{8A3C3ACE-BFB1-4414-83B3-5A54EBED7B19}" srcId="{6D3FF10B-566F-4503-8DB0-325114D1E9DB}" destId="{F2333C42-1067-4CA5-B70E-186C0EF88B5E}" srcOrd="1" destOrd="0" parTransId="{DBC01EB0-160A-45E9-89C6-2A38B5305E73}" sibTransId="{0143EA21-3D39-42F1-9B15-ABE9AA7935A5}"/>
    <dgm:cxn modelId="{1F964ECF-1A79-411D-925F-EB0B8ADF7E6C}" type="presOf" srcId="{A8CF1ED7-1740-4092-947D-BA775F34BBC9}" destId="{47BC82D7-F6C0-4534-AA7F-EACABB401757}" srcOrd="0" destOrd="0" presId="urn:microsoft.com/office/officeart/2005/8/layout/default"/>
    <dgm:cxn modelId="{3BE80CD3-AA14-452C-8E74-1DFDFF460143}" srcId="{A8CF1ED7-1740-4092-947D-BA775F34BBC9}" destId="{6BC8936F-1D40-4BF3-B312-92D2B526BB20}" srcOrd="2" destOrd="0" parTransId="{68CA7FE2-0A0D-4CEA-AFD7-4E6F041F81BA}" sibTransId="{4D9077DD-936A-41DD-83ED-B2FAB75A7F27}"/>
    <dgm:cxn modelId="{1E880DDA-FD69-4FF1-AB66-93DC25FDC93B}" type="presOf" srcId="{EC965E59-255A-4631-A209-C2482971F02E}" destId="{5DB46456-C47F-4339-AC97-957850D5A192}" srcOrd="0" destOrd="2" presId="urn:microsoft.com/office/officeart/2005/8/layout/default"/>
    <dgm:cxn modelId="{CCC673DD-BC8B-4DCD-806E-BC9231D0C642}" srcId="{6D3FF10B-566F-4503-8DB0-325114D1E9DB}" destId="{F3571F9C-937B-4AA2-AC54-3E3950352668}" srcOrd="2" destOrd="0" parTransId="{74C9EBC4-60F5-4548-B6E6-6CC4F16E16F9}" sibTransId="{EDC03230-F654-4B7C-AB39-3E86CC08939C}"/>
    <dgm:cxn modelId="{BAACFDE1-549E-4826-B6E8-DF67A451443F}" srcId="{46C0B95A-A6E3-4FF7-8281-4A1BA19974EC}" destId="{A1700082-081F-4630-BD90-4AFDABB7E170}" srcOrd="0" destOrd="0" parTransId="{C4069458-E569-4C85-B065-9599504CEF4F}" sibTransId="{57594CFD-DD14-4259-8285-6A625173B9D5}"/>
    <dgm:cxn modelId="{0984AAE4-C607-443B-AAD2-C626F2D7E36D}" type="presOf" srcId="{11FA42A6-D5C1-463F-875F-E3B8F3A39AAA}" destId="{FFA7992B-408F-42A8-BBE3-2F05AE8C71EC}" srcOrd="0" destOrd="2" presId="urn:microsoft.com/office/officeart/2005/8/layout/default"/>
    <dgm:cxn modelId="{82F5E6F1-B850-4938-95F0-105AA34CD1C1}" srcId="{8964A580-7528-49BE-8060-75522B1ABE15}" destId="{6C6B9DD4-C229-4EEE-BA89-4455BFA89CA5}" srcOrd="2" destOrd="0" parTransId="{8D19CDFE-4F03-4781-B652-5CF1C3AF56E8}" sibTransId="{7474ABFE-8514-4150-BF78-26B8DD282A50}"/>
    <dgm:cxn modelId="{70D124F5-E5BC-453B-975D-7FC517157989}" srcId="{46C0B95A-A6E3-4FF7-8281-4A1BA19974EC}" destId="{0157169D-3F23-421A-8D55-4983DB278230}" srcOrd="1" destOrd="0" parTransId="{DB1447EF-EAEC-4755-885E-05906D6E5978}" sibTransId="{8798C5E8-B565-4AB3-9517-ED475BC3661E}"/>
    <dgm:cxn modelId="{961FB4F6-C0E8-48A7-A219-CDFB85D6840C}" type="presOf" srcId="{A1700082-081F-4630-BD90-4AFDABB7E170}" destId="{C0A3C208-E653-48E7-AD98-6B1B88B0F2E1}" srcOrd="0" destOrd="0" presId="urn:microsoft.com/office/officeart/2005/8/layout/default"/>
    <dgm:cxn modelId="{6D3763F8-9B7F-4A7D-A6FC-F3CED5307AA1}" type="presOf" srcId="{0E01E4D0-69EE-4C9D-83F4-1264A5C07DF5}" destId="{47BC82D7-F6C0-4534-AA7F-EACABB401757}" srcOrd="0" destOrd="2" presId="urn:microsoft.com/office/officeart/2005/8/layout/default"/>
    <dgm:cxn modelId="{13D9B147-3AF1-404D-9204-9DE60CFB4ECA}" type="presParOf" srcId="{8CA4D81B-4621-46CC-B677-2BC81E48BD71}" destId="{C0A3C208-E653-48E7-AD98-6B1B88B0F2E1}" srcOrd="0" destOrd="0" presId="urn:microsoft.com/office/officeart/2005/8/layout/default"/>
    <dgm:cxn modelId="{69A54F5C-C5F2-4BD6-B2D4-D72541328AB1}" type="presParOf" srcId="{8CA4D81B-4621-46CC-B677-2BC81E48BD71}" destId="{E48A31D8-2CEF-49BB-9154-8C48A8603B00}" srcOrd="1" destOrd="0" presId="urn:microsoft.com/office/officeart/2005/8/layout/default"/>
    <dgm:cxn modelId="{6288BD36-4773-4127-9FC3-441CC02E8C04}" type="presParOf" srcId="{8CA4D81B-4621-46CC-B677-2BC81E48BD71}" destId="{FFA7992B-408F-42A8-BBE3-2F05AE8C71EC}" srcOrd="2" destOrd="0" presId="urn:microsoft.com/office/officeart/2005/8/layout/default"/>
    <dgm:cxn modelId="{71198B63-C1DE-4211-BDF8-1F2FBFA2D727}" type="presParOf" srcId="{8CA4D81B-4621-46CC-B677-2BC81E48BD71}" destId="{95DC4D0F-F812-4654-9349-CC9299923466}" srcOrd="3" destOrd="0" presId="urn:microsoft.com/office/officeart/2005/8/layout/default"/>
    <dgm:cxn modelId="{6EB155B4-8B8C-4DCE-A310-E7CE448AA659}" type="presParOf" srcId="{8CA4D81B-4621-46CC-B677-2BC81E48BD71}" destId="{D4FE3D38-C4D4-4182-B8F6-E712E5756B87}" srcOrd="4" destOrd="0" presId="urn:microsoft.com/office/officeart/2005/8/layout/default"/>
    <dgm:cxn modelId="{F6B279F5-15AF-4EF8-B761-8E18ADBD8415}" type="presParOf" srcId="{8CA4D81B-4621-46CC-B677-2BC81E48BD71}" destId="{46EC794D-1E84-487A-8972-F27053F9AE22}" srcOrd="5" destOrd="0" presId="urn:microsoft.com/office/officeart/2005/8/layout/default"/>
    <dgm:cxn modelId="{4100EA91-F16D-405C-9983-D425D2F56AD0}" type="presParOf" srcId="{8CA4D81B-4621-46CC-B677-2BC81E48BD71}" destId="{5DB46456-C47F-4339-AC97-957850D5A192}" srcOrd="6" destOrd="0" presId="urn:microsoft.com/office/officeart/2005/8/layout/default"/>
    <dgm:cxn modelId="{FE9C9B11-85E0-4800-8144-22A50824A59F}" type="presParOf" srcId="{8CA4D81B-4621-46CC-B677-2BC81E48BD71}" destId="{8BDB0618-E792-4D26-ADE2-2A4381139C56}" srcOrd="7" destOrd="0" presId="urn:microsoft.com/office/officeart/2005/8/layout/default"/>
    <dgm:cxn modelId="{BA1A5822-9F92-4E76-96D8-6FB5050E0122}" type="presParOf" srcId="{8CA4D81B-4621-46CC-B677-2BC81E48BD71}" destId="{47BC82D7-F6C0-4534-AA7F-EACABB4017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C19B8B-8629-41B7-886A-2CB28605BAF6}" type="doc">
      <dgm:prSet loTypeId="urn:microsoft.com/office/officeart/2005/8/layout/pList1" loCatId="pictur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9A02AEC-CB91-48A0-B527-BA7561F71C7C}">
      <dgm:prSet phldrT="[Texte]"/>
      <dgm:spPr/>
      <dgm:t>
        <a:bodyPr/>
        <a:lstStyle/>
        <a:p>
          <a:r>
            <a:rPr lang="fr-FR" dirty="0"/>
            <a:t>107 %</a:t>
          </a:r>
        </a:p>
      </dgm:t>
    </dgm:pt>
    <dgm:pt modelId="{6EFCE79E-1D34-4440-B07F-B70B152CBF31}" type="parTrans" cxnId="{EDF89097-AD47-454B-8387-21AC3EDC82AD}">
      <dgm:prSet/>
      <dgm:spPr/>
      <dgm:t>
        <a:bodyPr/>
        <a:lstStyle/>
        <a:p>
          <a:endParaRPr lang="fr-FR"/>
        </a:p>
      </dgm:t>
    </dgm:pt>
    <dgm:pt modelId="{79257C35-1E13-4395-B5D3-EEBC9501DDC7}" type="sibTrans" cxnId="{EDF89097-AD47-454B-8387-21AC3EDC82AD}">
      <dgm:prSet/>
      <dgm:spPr/>
      <dgm:t>
        <a:bodyPr/>
        <a:lstStyle/>
        <a:p>
          <a:endParaRPr lang="fr-FR"/>
        </a:p>
      </dgm:t>
    </dgm:pt>
    <dgm:pt modelId="{E497AF8B-0F71-4AA5-9BA6-A734522C1919}">
      <dgm:prSet phldrT="[Texte]"/>
      <dgm:spPr/>
      <dgm:t>
        <a:bodyPr/>
        <a:lstStyle/>
        <a:p>
          <a:r>
            <a:rPr lang="fr-FR" dirty="0"/>
            <a:t>Logement</a:t>
          </a:r>
        </a:p>
      </dgm:t>
    </dgm:pt>
    <dgm:pt modelId="{65099613-D247-4C1F-9950-05EF4A963685}" type="parTrans" cxnId="{A1142D9B-0C72-409A-A660-805BEE3DF482}">
      <dgm:prSet/>
      <dgm:spPr/>
      <dgm:t>
        <a:bodyPr/>
        <a:lstStyle/>
        <a:p>
          <a:endParaRPr lang="fr-FR"/>
        </a:p>
      </dgm:t>
    </dgm:pt>
    <dgm:pt modelId="{1228630A-442D-4905-8D0E-32841C96AF3E}" type="sibTrans" cxnId="{A1142D9B-0C72-409A-A660-805BEE3DF482}">
      <dgm:prSet/>
      <dgm:spPr/>
      <dgm:t>
        <a:bodyPr/>
        <a:lstStyle/>
        <a:p>
          <a:endParaRPr lang="fr-FR"/>
        </a:p>
      </dgm:t>
    </dgm:pt>
    <dgm:pt modelId="{D76E79C9-0DE9-4623-B695-A30C7ECFCD62}">
      <dgm:prSet phldrT="[Texte]"/>
      <dgm:spPr/>
      <dgm:t>
        <a:bodyPr/>
        <a:lstStyle/>
        <a:p>
          <a:r>
            <a:rPr lang="fr-FR" dirty="0"/>
            <a:t>Nièvre</a:t>
          </a:r>
        </a:p>
      </dgm:t>
    </dgm:pt>
    <dgm:pt modelId="{748532F5-7A3A-4D13-A2E8-45BDDD504C55}" type="parTrans" cxnId="{5402D87E-4A0F-410B-82BF-3100409134AE}">
      <dgm:prSet/>
      <dgm:spPr/>
      <dgm:t>
        <a:bodyPr/>
        <a:lstStyle/>
        <a:p>
          <a:endParaRPr lang="fr-FR"/>
        </a:p>
      </dgm:t>
    </dgm:pt>
    <dgm:pt modelId="{B7CFE889-D9A5-44E5-A00A-712DB1EC5847}" type="sibTrans" cxnId="{5402D87E-4A0F-410B-82BF-3100409134AE}">
      <dgm:prSet/>
      <dgm:spPr/>
      <dgm:t>
        <a:bodyPr/>
        <a:lstStyle/>
        <a:p>
          <a:endParaRPr lang="fr-FR"/>
        </a:p>
      </dgm:t>
    </dgm:pt>
    <dgm:pt modelId="{CCC1779E-A3F5-4FA3-87CE-FF8C61C858BE}">
      <dgm:prSet phldrT="[Texte]"/>
      <dgm:spPr/>
      <dgm:t>
        <a:bodyPr/>
        <a:lstStyle/>
        <a:p>
          <a:r>
            <a:rPr lang="fr-FR" dirty="0"/>
            <a:t>Chargée de mission</a:t>
          </a:r>
        </a:p>
      </dgm:t>
    </dgm:pt>
    <dgm:pt modelId="{074B370E-BC19-4EC5-AB8C-844D8D512828}" type="parTrans" cxnId="{5DCF6F2E-59E4-487E-843D-EBDE6447B480}">
      <dgm:prSet/>
      <dgm:spPr/>
    </dgm:pt>
    <dgm:pt modelId="{FFB51498-7E11-404E-91B5-5EA7D9D962A9}" type="sibTrans" cxnId="{5DCF6F2E-59E4-487E-843D-EBDE6447B480}">
      <dgm:prSet/>
      <dgm:spPr/>
    </dgm:pt>
    <dgm:pt modelId="{1EA4B2D8-453C-4764-9310-820F7B15A570}">
      <dgm:prSet phldrT="[Texte]"/>
      <dgm:spPr/>
      <dgm:t>
        <a:bodyPr/>
        <a:lstStyle/>
        <a:p>
          <a:r>
            <a:rPr lang="fr-FR" dirty="0"/>
            <a:t>Internes et externes</a:t>
          </a:r>
        </a:p>
      </dgm:t>
    </dgm:pt>
    <dgm:pt modelId="{0F47FE49-1F86-47CF-AF2A-289ADDE22F75}" type="parTrans" cxnId="{C1D1717B-E454-4ACB-9851-AF16DFC2AAD2}">
      <dgm:prSet/>
      <dgm:spPr/>
    </dgm:pt>
    <dgm:pt modelId="{9DA39077-C5A8-4183-9FD7-E1CEBA804738}" type="sibTrans" cxnId="{C1D1717B-E454-4ACB-9851-AF16DFC2AAD2}">
      <dgm:prSet/>
      <dgm:spPr/>
    </dgm:pt>
    <dgm:pt modelId="{03911231-55CC-464F-AA1D-487DC8189FBB}" type="pres">
      <dgm:prSet presAssocID="{59C19B8B-8629-41B7-886A-2CB28605BAF6}" presName="Name0" presStyleCnt="0">
        <dgm:presLayoutVars>
          <dgm:dir/>
          <dgm:resizeHandles val="exact"/>
        </dgm:presLayoutVars>
      </dgm:prSet>
      <dgm:spPr/>
    </dgm:pt>
    <dgm:pt modelId="{93E221B7-36A1-4102-929C-7052245EB52F}" type="pres">
      <dgm:prSet presAssocID="{D76E79C9-0DE9-4623-B695-A30C7ECFCD62}" presName="compNode" presStyleCnt="0"/>
      <dgm:spPr/>
    </dgm:pt>
    <dgm:pt modelId="{E790BCF5-D51B-48DD-9BE5-5ACA647F85B3}" type="pres">
      <dgm:prSet presAssocID="{D76E79C9-0DE9-4623-B695-A30C7ECFCD62}" presName="pictRect" presStyleLbl="nod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67" t="-4899" r="967" b="-4899"/>
          </a:stretch>
        </a:blipFill>
      </dgm:spPr>
    </dgm:pt>
    <dgm:pt modelId="{9E9330C8-ED10-4560-BBAE-56EC85EC5A75}" type="pres">
      <dgm:prSet presAssocID="{D76E79C9-0DE9-4623-B695-A30C7ECFCD62}" presName="textRect" presStyleLbl="revTx" presStyleIdx="0" presStyleCnt="3">
        <dgm:presLayoutVars>
          <dgm:bulletEnabled val="1"/>
        </dgm:presLayoutVars>
      </dgm:prSet>
      <dgm:spPr/>
    </dgm:pt>
    <dgm:pt modelId="{C6E1D08E-D3E4-4BDA-9593-DE0406EE78A3}" type="pres">
      <dgm:prSet presAssocID="{B7CFE889-D9A5-44E5-A00A-712DB1EC5847}" presName="sibTrans" presStyleLbl="sibTrans2D1" presStyleIdx="0" presStyleCnt="0"/>
      <dgm:spPr/>
    </dgm:pt>
    <dgm:pt modelId="{37965F0C-FFCA-404E-A7C4-32208E6B8F6A}" type="pres">
      <dgm:prSet presAssocID="{D9A02AEC-CB91-48A0-B527-BA7561F71C7C}" presName="compNode" presStyleCnt="0"/>
      <dgm:spPr/>
    </dgm:pt>
    <dgm:pt modelId="{6F061B48-F005-478E-AC89-286B9ECB3177}" type="pres">
      <dgm:prSet presAssocID="{D9A02AEC-CB91-48A0-B527-BA7561F71C7C}" presName="pictRect" presStyleLbl="nod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6" t="-17099" r="266" b="-17099"/>
          </a:stretch>
        </a:blipFill>
      </dgm:spPr>
    </dgm:pt>
    <dgm:pt modelId="{F49E3E2D-1BFE-4662-83A5-414C78A3B33E}" type="pres">
      <dgm:prSet presAssocID="{D9A02AEC-CB91-48A0-B527-BA7561F71C7C}" presName="textRect" presStyleLbl="revTx" presStyleIdx="1" presStyleCnt="3">
        <dgm:presLayoutVars>
          <dgm:bulletEnabled val="1"/>
        </dgm:presLayoutVars>
      </dgm:prSet>
      <dgm:spPr/>
    </dgm:pt>
    <dgm:pt modelId="{C7CC1B47-4DAE-4DA7-B344-13616520595A}" type="pres">
      <dgm:prSet presAssocID="{79257C35-1E13-4395-B5D3-EEBC9501DDC7}" presName="sibTrans" presStyleLbl="sibTrans2D1" presStyleIdx="0" presStyleCnt="0"/>
      <dgm:spPr/>
    </dgm:pt>
    <dgm:pt modelId="{9835576E-2381-4DBF-8E95-841C58141BA9}" type="pres">
      <dgm:prSet presAssocID="{E497AF8B-0F71-4AA5-9BA6-A734522C1919}" presName="compNode" presStyleCnt="0"/>
      <dgm:spPr/>
    </dgm:pt>
    <dgm:pt modelId="{8A1AF72C-F297-427D-8AF5-FAE2226505FA}" type="pres">
      <dgm:prSet presAssocID="{E497AF8B-0F71-4AA5-9BA6-A734522C1919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782E2A6D-7A6C-4E23-8C6E-1C1D267C9511}" type="pres">
      <dgm:prSet presAssocID="{E497AF8B-0F71-4AA5-9BA6-A734522C1919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12123227-51E0-438A-9344-6FE0EDDDDF58}" type="presOf" srcId="{59C19B8B-8629-41B7-886A-2CB28605BAF6}" destId="{03911231-55CC-464F-AA1D-487DC8189FBB}" srcOrd="0" destOrd="0" presId="urn:microsoft.com/office/officeart/2005/8/layout/pList1"/>
    <dgm:cxn modelId="{0B813328-C03B-4567-9ED5-32D79D0758E7}" type="presOf" srcId="{D9A02AEC-CB91-48A0-B527-BA7561F71C7C}" destId="{F49E3E2D-1BFE-4662-83A5-414C78A3B33E}" srcOrd="0" destOrd="0" presId="urn:microsoft.com/office/officeart/2005/8/layout/pList1"/>
    <dgm:cxn modelId="{5DCF6F2E-59E4-487E-843D-EBDE6447B480}" srcId="{E497AF8B-0F71-4AA5-9BA6-A734522C1919}" destId="{CCC1779E-A3F5-4FA3-87CE-FF8C61C858BE}" srcOrd="0" destOrd="0" parTransId="{074B370E-BC19-4EC5-AB8C-844D8D512828}" sibTransId="{FFB51498-7E11-404E-91B5-5EA7D9D962A9}"/>
    <dgm:cxn modelId="{C0149645-130B-4BB9-83B1-7D9ABD532E1F}" type="presOf" srcId="{E497AF8B-0F71-4AA5-9BA6-A734522C1919}" destId="{782E2A6D-7A6C-4E23-8C6E-1C1D267C9511}" srcOrd="0" destOrd="0" presId="urn:microsoft.com/office/officeart/2005/8/layout/pList1"/>
    <dgm:cxn modelId="{C9E3FE4F-7F50-420E-A74C-ED1CC9CA0399}" type="presOf" srcId="{B7CFE889-D9A5-44E5-A00A-712DB1EC5847}" destId="{C6E1D08E-D3E4-4BDA-9593-DE0406EE78A3}" srcOrd="0" destOrd="0" presId="urn:microsoft.com/office/officeart/2005/8/layout/pList1"/>
    <dgm:cxn modelId="{C1D1717B-E454-4ACB-9851-AF16DFC2AAD2}" srcId="{E497AF8B-0F71-4AA5-9BA6-A734522C1919}" destId="{1EA4B2D8-453C-4764-9310-820F7B15A570}" srcOrd="1" destOrd="0" parTransId="{0F47FE49-1F86-47CF-AF2A-289ADDE22F75}" sibTransId="{9DA39077-C5A8-4183-9FD7-E1CEBA804738}"/>
    <dgm:cxn modelId="{5402D87E-4A0F-410B-82BF-3100409134AE}" srcId="{59C19B8B-8629-41B7-886A-2CB28605BAF6}" destId="{D76E79C9-0DE9-4623-B695-A30C7ECFCD62}" srcOrd="0" destOrd="0" parTransId="{748532F5-7A3A-4D13-A2E8-45BDDD504C55}" sibTransId="{B7CFE889-D9A5-44E5-A00A-712DB1EC5847}"/>
    <dgm:cxn modelId="{4B00E882-A740-4100-AE9D-0E09A44922DF}" type="presOf" srcId="{CCC1779E-A3F5-4FA3-87CE-FF8C61C858BE}" destId="{782E2A6D-7A6C-4E23-8C6E-1C1D267C9511}" srcOrd="0" destOrd="1" presId="urn:microsoft.com/office/officeart/2005/8/layout/pList1"/>
    <dgm:cxn modelId="{EDF89097-AD47-454B-8387-21AC3EDC82AD}" srcId="{59C19B8B-8629-41B7-886A-2CB28605BAF6}" destId="{D9A02AEC-CB91-48A0-B527-BA7561F71C7C}" srcOrd="1" destOrd="0" parTransId="{6EFCE79E-1D34-4440-B07F-B70B152CBF31}" sibTransId="{79257C35-1E13-4395-B5D3-EEBC9501DDC7}"/>
    <dgm:cxn modelId="{A1142D9B-0C72-409A-A660-805BEE3DF482}" srcId="{59C19B8B-8629-41B7-886A-2CB28605BAF6}" destId="{E497AF8B-0F71-4AA5-9BA6-A734522C1919}" srcOrd="2" destOrd="0" parTransId="{65099613-D247-4C1F-9950-05EF4A963685}" sibTransId="{1228630A-442D-4905-8D0E-32841C96AF3E}"/>
    <dgm:cxn modelId="{9EA120B3-C99E-4528-9605-950C333EBE81}" type="presOf" srcId="{1EA4B2D8-453C-4764-9310-820F7B15A570}" destId="{782E2A6D-7A6C-4E23-8C6E-1C1D267C9511}" srcOrd="0" destOrd="2" presId="urn:microsoft.com/office/officeart/2005/8/layout/pList1"/>
    <dgm:cxn modelId="{39A335CB-021E-4867-BDF9-A35BF2F0B8DF}" type="presOf" srcId="{79257C35-1E13-4395-B5D3-EEBC9501DDC7}" destId="{C7CC1B47-4DAE-4DA7-B344-13616520595A}" srcOrd="0" destOrd="0" presId="urn:microsoft.com/office/officeart/2005/8/layout/pList1"/>
    <dgm:cxn modelId="{EAF6A9E9-ADC2-44D1-8556-96DC5EE682B7}" type="presOf" srcId="{D76E79C9-0DE9-4623-B695-A30C7ECFCD62}" destId="{9E9330C8-ED10-4560-BBAE-56EC85EC5A75}" srcOrd="0" destOrd="0" presId="urn:microsoft.com/office/officeart/2005/8/layout/pList1"/>
    <dgm:cxn modelId="{FADDB51F-68E4-4CAD-9637-4151763E4EBA}" type="presParOf" srcId="{03911231-55CC-464F-AA1D-487DC8189FBB}" destId="{93E221B7-36A1-4102-929C-7052245EB52F}" srcOrd="0" destOrd="0" presId="urn:microsoft.com/office/officeart/2005/8/layout/pList1"/>
    <dgm:cxn modelId="{19B41902-FE03-4FB0-BBC0-D0CDF18707F3}" type="presParOf" srcId="{93E221B7-36A1-4102-929C-7052245EB52F}" destId="{E790BCF5-D51B-48DD-9BE5-5ACA647F85B3}" srcOrd="0" destOrd="0" presId="urn:microsoft.com/office/officeart/2005/8/layout/pList1"/>
    <dgm:cxn modelId="{0019CF97-FD51-401C-895B-272D09A0282F}" type="presParOf" srcId="{93E221B7-36A1-4102-929C-7052245EB52F}" destId="{9E9330C8-ED10-4560-BBAE-56EC85EC5A75}" srcOrd="1" destOrd="0" presId="urn:microsoft.com/office/officeart/2005/8/layout/pList1"/>
    <dgm:cxn modelId="{69E3F6CA-E36D-41A4-B447-594E2FB2B8E3}" type="presParOf" srcId="{03911231-55CC-464F-AA1D-487DC8189FBB}" destId="{C6E1D08E-D3E4-4BDA-9593-DE0406EE78A3}" srcOrd="1" destOrd="0" presId="urn:microsoft.com/office/officeart/2005/8/layout/pList1"/>
    <dgm:cxn modelId="{CA1FBB10-5F7A-4796-828C-1F0E69B3FAB0}" type="presParOf" srcId="{03911231-55CC-464F-AA1D-487DC8189FBB}" destId="{37965F0C-FFCA-404E-A7C4-32208E6B8F6A}" srcOrd="2" destOrd="0" presId="urn:microsoft.com/office/officeart/2005/8/layout/pList1"/>
    <dgm:cxn modelId="{68572993-A736-4EEE-AC38-5D21177DFF0C}" type="presParOf" srcId="{37965F0C-FFCA-404E-A7C4-32208E6B8F6A}" destId="{6F061B48-F005-478E-AC89-286B9ECB3177}" srcOrd="0" destOrd="0" presId="urn:microsoft.com/office/officeart/2005/8/layout/pList1"/>
    <dgm:cxn modelId="{38690ABC-9A35-4572-B885-42EB49FC0D51}" type="presParOf" srcId="{37965F0C-FFCA-404E-A7C4-32208E6B8F6A}" destId="{F49E3E2D-1BFE-4662-83A5-414C78A3B33E}" srcOrd="1" destOrd="0" presId="urn:microsoft.com/office/officeart/2005/8/layout/pList1"/>
    <dgm:cxn modelId="{BF08606F-271C-458D-8A57-BE8454218C2D}" type="presParOf" srcId="{03911231-55CC-464F-AA1D-487DC8189FBB}" destId="{C7CC1B47-4DAE-4DA7-B344-13616520595A}" srcOrd="3" destOrd="0" presId="urn:microsoft.com/office/officeart/2005/8/layout/pList1"/>
    <dgm:cxn modelId="{26E8068F-0619-4EA6-AEF6-86433124A86C}" type="presParOf" srcId="{03911231-55CC-464F-AA1D-487DC8189FBB}" destId="{9835576E-2381-4DBF-8E95-841C58141BA9}" srcOrd="4" destOrd="0" presId="urn:microsoft.com/office/officeart/2005/8/layout/pList1"/>
    <dgm:cxn modelId="{0667C9E2-39FF-499E-B3B3-642A7D5A7AE4}" type="presParOf" srcId="{9835576E-2381-4DBF-8E95-841C58141BA9}" destId="{8A1AF72C-F297-427D-8AF5-FAE2226505FA}" srcOrd="0" destOrd="0" presId="urn:microsoft.com/office/officeart/2005/8/layout/pList1"/>
    <dgm:cxn modelId="{BA76565C-7B2D-407D-8421-28B5A4D31EFC}" type="presParOf" srcId="{9835576E-2381-4DBF-8E95-841C58141BA9}" destId="{782E2A6D-7A6C-4E23-8C6E-1C1D267C951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234448-DC92-467D-8024-E4BDD6B2AB39}" type="doc">
      <dgm:prSet loTypeId="urn:microsoft.com/office/officeart/2005/8/layout/h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3F47100-2AE7-4417-96AF-4A4219B4069B}">
      <dgm:prSet phldrT="[Texte]"/>
      <dgm:spPr/>
      <dgm:t>
        <a:bodyPr/>
        <a:lstStyle/>
        <a:p>
          <a:r>
            <a:rPr lang="fr-FR" dirty="0"/>
            <a:t>Internes</a:t>
          </a:r>
        </a:p>
      </dgm:t>
    </dgm:pt>
    <dgm:pt modelId="{7E5619B3-E6B3-42AA-A715-FCC1D497D466}" type="parTrans" cxnId="{6AB14C76-305E-4A59-81EF-5835672F06EC}">
      <dgm:prSet/>
      <dgm:spPr/>
      <dgm:t>
        <a:bodyPr/>
        <a:lstStyle/>
        <a:p>
          <a:endParaRPr lang="fr-FR"/>
        </a:p>
      </dgm:t>
    </dgm:pt>
    <dgm:pt modelId="{AB102AD0-8EFE-48E3-B0AC-16F929169B8A}" type="sibTrans" cxnId="{6AB14C76-305E-4A59-81EF-5835672F06EC}">
      <dgm:prSet/>
      <dgm:spPr/>
      <dgm:t>
        <a:bodyPr/>
        <a:lstStyle/>
        <a:p>
          <a:endParaRPr lang="fr-FR"/>
        </a:p>
      </dgm:t>
    </dgm:pt>
    <dgm:pt modelId="{1F170EAD-388E-43FA-85F3-25DFE7BBBF88}">
      <dgm:prSet phldrT="[Texte]"/>
      <dgm:spPr/>
      <dgm:t>
        <a:bodyPr/>
        <a:lstStyle/>
        <a:p>
          <a:r>
            <a:rPr lang="fr-FR" dirty="0"/>
            <a:t>Promo 2022 : 93</a:t>
          </a:r>
        </a:p>
      </dgm:t>
    </dgm:pt>
    <dgm:pt modelId="{712E2A99-AA38-4DE5-92AC-5892416FD07B}" type="parTrans" cxnId="{1A064249-065B-4E55-9BAA-E86E3C8B6D40}">
      <dgm:prSet/>
      <dgm:spPr/>
      <dgm:t>
        <a:bodyPr/>
        <a:lstStyle/>
        <a:p>
          <a:endParaRPr lang="fr-FR"/>
        </a:p>
      </dgm:t>
    </dgm:pt>
    <dgm:pt modelId="{C39CF9B1-C83F-4061-9898-A6CC3089013E}" type="sibTrans" cxnId="{1A064249-065B-4E55-9BAA-E86E3C8B6D40}">
      <dgm:prSet/>
      <dgm:spPr/>
      <dgm:t>
        <a:bodyPr/>
        <a:lstStyle/>
        <a:p>
          <a:endParaRPr lang="fr-FR"/>
        </a:p>
      </dgm:t>
    </dgm:pt>
    <dgm:pt modelId="{8EE45A91-9D62-4BF2-AEB9-008FA4005880}">
      <dgm:prSet phldrT="[Texte]"/>
      <dgm:spPr/>
      <dgm:t>
        <a:bodyPr/>
        <a:lstStyle/>
        <a:p>
          <a:r>
            <a:rPr lang="fr-FR" dirty="0"/>
            <a:t>Promo 2023 : 96</a:t>
          </a:r>
        </a:p>
      </dgm:t>
    </dgm:pt>
    <dgm:pt modelId="{FE7991B0-F0F8-424B-82D7-D61988F15EC4}" type="parTrans" cxnId="{38C34DF6-5CFC-426F-9A23-58EB04E41FB4}">
      <dgm:prSet/>
      <dgm:spPr/>
      <dgm:t>
        <a:bodyPr/>
        <a:lstStyle/>
        <a:p>
          <a:endParaRPr lang="fr-FR"/>
        </a:p>
      </dgm:t>
    </dgm:pt>
    <dgm:pt modelId="{039266AB-8C4C-49C8-B2B8-47B5690FEF16}" type="sibTrans" cxnId="{38C34DF6-5CFC-426F-9A23-58EB04E41FB4}">
      <dgm:prSet/>
      <dgm:spPr/>
      <dgm:t>
        <a:bodyPr/>
        <a:lstStyle/>
        <a:p>
          <a:endParaRPr lang="fr-FR"/>
        </a:p>
      </dgm:t>
    </dgm:pt>
    <dgm:pt modelId="{5C0D804C-6ED9-464A-80AE-3012D1458BE4}">
      <dgm:prSet phldrT="[Texte]"/>
      <dgm:spPr/>
      <dgm:t>
        <a:bodyPr/>
        <a:lstStyle/>
        <a:p>
          <a:r>
            <a:rPr lang="fr-FR" dirty="0"/>
            <a:t>MSU</a:t>
          </a:r>
        </a:p>
      </dgm:t>
    </dgm:pt>
    <dgm:pt modelId="{9620A991-DF42-42AE-9F17-AD5D9CE3BF4E}" type="parTrans" cxnId="{7869D077-71EB-4F46-8008-67AADD12DA06}">
      <dgm:prSet/>
      <dgm:spPr/>
      <dgm:t>
        <a:bodyPr/>
        <a:lstStyle/>
        <a:p>
          <a:endParaRPr lang="fr-FR"/>
        </a:p>
      </dgm:t>
    </dgm:pt>
    <dgm:pt modelId="{984BFD24-CBE4-4805-AC74-8A09C4DF59E5}" type="sibTrans" cxnId="{7869D077-71EB-4F46-8008-67AADD12DA06}">
      <dgm:prSet/>
      <dgm:spPr/>
      <dgm:t>
        <a:bodyPr/>
        <a:lstStyle/>
        <a:p>
          <a:endParaRPr lang="fr-FR"/>
        </a:p>
      </dgm:t>
    </dgm:pt>
    <dgm:pt modelId="{FD91D9B9-E4D6-4557-AB9C-A3D11CBAB9F9}">
      <dgm:prSet phldrT="[Texte]"/>
      <dgm:spPr/>
      <dgm:t>
        <a:bodyPr/>
        <a:lstStyle/>
        <a:p>
          <a:r>
            <a:rPr lang="fr-FR" dirty="0"/>
            <a:t>2020 : 210</a:t>
          </a:r>
        </a:p>
      </dgm:t>
    </dgm:pt>
    <dgm:pt modelId="{EA961E39-B9B7-48F9-BA37-31AC7E54DA0A}" type="parTrans" cxnId="{F49C251D-C251-42FB-8626-3E4361252780}">
      <dgm:prSet/>
      <dgm:spPr/>
      <dgm:t>
        <a:bodyPr/>
        <a:lstStyle/>
        <a:p>
          <a:endParaRPr lang="fr-FR"/>
        </a:p>
      </dgm:t>
    </dgm:pt>
    <dgm:pt modelId="{131403D8-83F8-469D-AF5C-6FAEF4E8E200}" type="sibTrans" cxnId="{F49C251D-C251-42FB-8626-3E4361252780}">
      <dgm:prSet/>
      <dgm:spPr/>
      <dgm:t>
        <a:bodyPr/>
        <a:lstStyle/>
        <a:p>
          <a:endParaRPr lang="fr-FR"/>
        </a:p>
      </dgm:t>
    </dgm:pt>
    <dgm:pt modelId="{6A5891BF-651B-428A-90F6-A4E1C54EA4FF}">
      <dgm:prSet phldrT="[Texte]"/>
      <dgm:spPr/>
      <dgm:t>
        <a:bodyPr/>
        <a:lstStyle/>
        <a:p>
          <a:r>
            <a:rPr lang="fr-FR" dirty="0"/>
            <a:t>2021 : +12</a:t>
          </a:r>
        </a:p>
      </dgm:t>
    </dgm:pt>
    <dgm:pt modelId="{699EC8B4-CC34-4C10-95B1-6986664F51AA}" type="parTrans" cxnId="{07EC7E68-435A-4051-9934-CB15089A95CC}">
      <dgm:prSet/>
      <dgm:spPr/>
      <dgm:t>
        <a:bodyPr/>
        <a:lstStyle/>
        <a:p>
          <a:endParaRPr lang="fr-FR"/>
        </a:p>
      </dgm:t>
    </dgm:pt>
    <dgm:pt modelId="{61B9361C-D160-4FB4-BBE3-782DF7B37340}" type="sibTrans" cxnId="{07EC7E68-435A-4051-9934-CB15089A95CC}">
      <dgm:prSet/>
      <dgm:spPr/>
      <dgm:t>
        <a:bodyPr/>
        <a:lstStyle/>
        <a:p>
          <a:endParaRPr lang="fr-FR"/>
        </a:p>
      </dgm:t>
    </dgm:pt>
    <dgm:pt modelId="{F6AA7785-08BD-4AD9-AF18-CE2F4E8F3D31}">
      <dgm:prSet phldrT="[Texte]"/>
      <dgm:spPr/>
      <dgm:t>
        <a:bodyPr/>
        <a:lstStyle/>
        <a:p>
          <a:r>
            <a:rPr lang="fr-FR" dirty="0"/>
            <a:t>Tuteurs</a:t>
          </a:r>
        </a:p>
      </dgm:t>
    </dgm:pt>
    <dgm:pt modelId="{FE08663E-5341-404C-BEF9-B6F45A56C9BE}" type="parTrans" cxnId="{1D57C544-4109-4FD4-9FB0-E9CA40D257EB}">
      <dgm:prSet/>
      <dgm:spPr/>
      <dgm:t>
        <a:bodyPr/>
        <a:lstStyle/>
        <a:p>
          <a:endParaRPr lang="fr-FR"/>
        </a:p>
      </dgm:t>
    </dgm:pt>
    <dgm:pt modelId="{2644C2B5-4371-45B6-B10E-80DE3029C7E1}" type="sibTrans" cxnId="{1D57C544-4109-4FD4-9FB0-E9CA40D257EB}">
      <dgm:prSet/>
      <dgm:spPr/>
      <dgm:t>
        <a:bodyPr/>
        <a:lstStyle/>
        <a:p>
          <a:endParaRPr lang="fr-FR"/>
        </a:p>
      </dgm:t>
    </dgm:pt>
    <dgm:pt modelId="{390B0E87-2F61-4A6C-A094-56327AEB2944}">
      <dgm:prSet phldrT="[Texte]"/>
      <dgm:spPr/>
      <dgm:t>
        <a:bodyPr/>
        <a:lstStyle/>
        <a:p>
          <a:r>
            <a:rPr lang="fr-FR" dirty="0"/>
            <a:t>2020 : 50</a:t>
          </a:r>
        </a:p>
      </dgm:t>
    </dgm:pt>
    <dgm:pt modelId="{8D49C1ED-0E8E-4650-9C5E-9D77D71721F5}" type="parTrans" cxnId="{19F823DB-24AB-4022-8936-7EEEA56FFD01}">
      <dgm:prSet/>
      <dgm:spPr/>
      <dgm:t>
        <a:bodyPr/>
        <a:lstStyle/>
        <a:p>
          <a:endParaRPr lang="fr-FR"/>
        </a:p>
      </dgm:t>
    </dgm:pt>
    <dgm:pt modelId="{0C8755D0-C4C1-43AD-92A3-A497FF2DC9A7}" type="sibTrans" cxnId="{19F823DB-24AB-4022-8936-7EEEA56FFD01}">
      <dgm:prSet/>
      <dgm:spPr/>
      <dgm:t>
        <a:bodyPr/>
        <a:lstStyle/>
        <a:p>
          <a:endParaRPr lang="fr-FR"/>
        </a:p>
      </dgm:t>
    </dgm:pt>
    <dgm:pt modelId="{A3BBFCF2-5A73-436E-A537-7192F1EB2A37}">
      <dgm:prSet phldrT="[Texte]"/>
      <dgm:spPr/>
      <dgm:t>
        <a:bodyPr/>
        <a:lstStyle/>
        <a:p>
          <a:r>
            <a:rPr lang="fr-FR" dirty="0"/>
            <a:t>2023 : 59</a:t>
          </a:r>
        </a:p>
      </dgm:t>
    </dgm:pt>
    <dgm:pt modelId="{60EF94C6-FDC2-4F67-AC61-A854FFD5A142}" type="parTrans" cxnId="{FB19F6B4-8CA4-4725-A96A-5ADD3EFCF19B}">
      <dgm:prSet/>
      <dgm:spPr/>
      <dgm:t>
        <a:bodyPr/>
        <a:lstStyle/>
        <a:p>
          <a:endParaRPr lang="fr-FR"/>
        </a:p>
      </dgm:t>
    </dgm:pt>
    <dgm:pt modelId="{0CD7A012-5F6D-403E-9653-F31F04EEB9F3}" type="sibTrans" cxnId="{FB19F6B4-8CA4-4725-A96A-5ADD3EFCF19B}">
      <dgm:prSet/>
      <dgm:spPr/>
      <dgm:t>
        <a:bodyPr/>
        <a:lstStyle/>
        <a:p>
          <a:endParaRPr lang="fr-FR"/>
        </a:p>
      </dgm:t>
    </dgm:pt>
    <dgm:pt modelId="{296D9744-A9CC-4F52-B267-C0E560EAA221}">
      <dgm:prSet phldrT="[Texte]"/>
      <dgm:spPr/>
      <dgm:t>
        <a:bodyPr/>
        <a:lstStyle/>
        <a:p>
          <a:r>
            <a:rPr lang="fr-FR" dirty="0"/>
            <a:t>Promo 2021 : 91</a:t>
          </a:r>
        </a:p>
      </dgm:t>
    </dgm:pt>
    <dgm:pt modelId="{D12C67CA-5734-4634-B0A8-023FC92DE093}" type="parTrans" cxnId="{3D596D91-7B3C-4DFB-83C7-CE128AE292C8}">
      <dgm:prSet/>
      <dgm:spPr/>
    </dgm:pt>
    <dgm:pt modelId="{601C7060-C457-4FF3-A0D5-B8C9A1C98493}" type="sibTrans" cxnId="{3D596D91-7B3C-4DFB-83C7-CE128AE292C8}">
      <dgm:prSet/>
      <dgm:spPr/>
    </dgm:pt>
    <dgm:pt modelId="{04BA3DD3-88B5-47D7-AEC8-1CE06DF8ADAA}">
      <dgm:prSet phldrT="[Texte]"/>
      <dgm:spPr/>
      <dgm:t>
        <a:bodyPr/>
        <a:lstStyle/>
        <a:p>
          <a:r>
            <a:rPr lang="fr-FR" dirty="0"/>
            <a:t>Promo 2020 : 80</a:t>
          </a:r>
        </a:p>
      </dgm:t>
    </dgm:pt>
    <dgm:pt modelId="{FA29301B-6570-4C98-A63E-37D3D19D2741}" type="parTrans" cxnId="{A73C4034-6391-4C90-BBD4-02B0791DFD7E}">
      <dgm:prSet/>
      <dgm:spPr/>
    </dgm:pt>
    <dgm:pt modelId="{7E932273-F1BC-4F13-A86B-E7BAB8262EDA}" type="sibTrans" cxnId="{A73C4034-6391-4C90-BBD4-02B0791DFD7E}">
      <dgm:prSet/>
      <dgm:spPr/>
    </dgm:pt>
    <dgm:pt modelId="{4F59D44D-815D-4DC9-B0EE-AB5F98F400F6}">
      <dgm:prSet phldrT="[Texte]"/>
      <dgm:spPr/>
      <dgm:t>
        <a:bodyPr/>
        <a:lstStyle/>
        <a:p>
          <a:r>
            <a:rPr lang="fr-FR" dirty="0"/>
            <a:t>2022 : +44</a:t>
          </a:r>
        </a:p>
      </dgm:t>
    </dgm:pt>
    <dgm:pt modelId="{7DCDE552-4A2A-4936-B937-824269D81A13}" type="parTrans" cxnId="{DA1EF411-6CDE-4B15-9310-43CBF8E90AC1}">
      <dgm:prSet/>
      <dgm:spPr/>
    </dgm:pt>
    <dgm:pt modelId="{1C881EEF-D4A4-419E-97D3-769317CB0997}" type="sibTrans" cxnId="{DA1EF411-6CDE-4B15-9310-43CBF8E90AC1}">
      <dgm:prSet/>
      <dgm:spPr/>
    </dgm:pt>
    <dgm:pt modelId="{D4FEBB90-19B8-4AC2-A6A3-19094A8D3F6E}">
      <dgm:prSet phldrT="[Texte]"/>
      <dgm:spPr/>
      <dgm:t>
        <a:bodyPr/>
        <a:lstStyle/>
        <a:p>
          <a:r>
            <a:rPr lang="fr-FR" dirty="0"/>
            <a:t>2023 : +67</a:t>
          </a:r>
        </a:p>
      </dgm:t>
    </dgm:pt>
    <dgm:pt modelId="{B668E023-FC63-4080-B725-95FBF291E17F}" type="parTrans" cxnId="{8E8FBF02-811E-46D7-84F2-3EE50D630751}">
      <dgm:prSet/>
      <dgm:spPr/>
    </dgm:pt>
    <dgm:pt modelId="{DB83FDD7-A29A-435E-99E9-00B0BB250ADC}" type="sibTrans" cxnId="{8E8FBF02-811E-46D7-84F2-3EE50D630751}">
      <dgm:prSet/>
      <dgm:spPr/>
    </dgm:pt>
    <dgm:pt modelId="{0E4A5B96-2B03-48B7-9710-155399FABDCE}">
      <dgm:prSet phldrT="[Texte]"/>
      <dgm:spPr/>
      <dgm:t>
        <a:bodyPr/>
        <a:lstStyle/>
        <a:p>
          <a:r>
            <a:rPr lang="fr-FR" dirty="0"/>
            <a:t>2021 : 52</a:t>
          </a:r>
        </a:p>
      </dgm:t>
    </dgm:pt>
    <dgm:pt modelId="{F40B9FC9-C0AE-4B19-A372-329AC90C44B1}" type="parTrans" cxnId="{72AFF737-63D2-4C8E-B049-708DED6B87AC}">
      <dgm:prSet/>
      <dgm:spPr/>
    </dgm:pt>
    <dgm:pt modelId="{426BFF4D-C351-45F8-A5E8-3D0F5AF3C5E7}" type="sibTrans" cxnId="{72AFF737-63D2-4C8E-B049-708DED6B87AC}">
      <dgm:prSet/>
      <dgm:spPr/>
    </dgm:pt>
    <dgm:pt modelId="{19D98832-96AC-4A2A-B636-9E8A9DD97F6C}">
      <dgm:prSet phldrT="[Texte]"/>
      <dgm:spPr/>
      <dgm:t>
        <a:bodyPr/>
        <a:lstStyle/>
        <a:p>
          <a:r>
            <a:rPr lang="fr-FR" dirty="0"/>
            <a:t>2022 : 59 </a:t>
          </a:r>
        </a:p>
      </dgm:t>
    </dgm:pt>
    <dgm:pt modelId="{35270F97-0FED-46C8-A3CA-10EDC2909305}" type="parTrans" cxnId="{2A990B82-07EC-4C15-9F40-D47348898CC9}">
      <dgm:prSet/>
      <dgm:spPr/>
    </dgm:pt>
    <dgm:pt modelId="{05861A29-F756-4780-98E9-AD15CFA7FA49}" type="sibTrans" cxnId="{2A990B82-07EC-4C15-9F40-D47348898CC9}">
      <dgm:prSet/>
      <dgm:spPr/>
    </dgm:pt>
    <dgm:pt modelId="{E54DF2B3-B0E9-42E7-A04C-4D0C5EA4C5DE}" type="pres">
      <dgm:prSet presAssocID="{72234448-DC92-467D-8024-E4BDD6B2AB39}" presName="Name0" presStyleCnt="0">
        <dgm:presLayoutVars>
          <dgm:dir/>
          <dgm:resizeHandles val="exact"/>
        </dgm:presLayoutVars>
      </dgm:prSet>
      <dgm:spPr/>
    </dgm:pt>
    <dgm:pt modelId="{E1FE4691-EECE-4296-9BC0-397EAE3C0588}" type="pres">
      <dgm:prSet presAssocID="{33F47100-2AE7-4417-96AF-4A4219B4069B}" presName="node" presStyleLbl="node1" presStyleIdx="0" presStyleCnt="3">
        <dgm:presLayoutVars>
          <dgm:bulletEnabled val="1"/>
        </dgm:presLayoutVars>
      </dgm:prSet>
      <dgm:spPr/>
    </dgm:pt>
    <dgm:pt modelId="{008938B0-D6E8-49A9-86AE-9E9B4E95B839}" type="pres">
      <dgm:prSet presAssocID="{AB102AD0-8EFE-48E3-B0AC-16F929169B8A}" presName="sibTrans" presStyleCnt="0"/>
      <dgm:spPr/>
    </dgm:pt>
    <dgm:pt modelId="{5FD552F4-DD78-408E-B384-E85B931203DC}" type="pres">
      <dgm:prSet presAssocID="{5C0D804C-6ED9-464A-80AE-3012D1458BE4}" presName="node" presStyleLbl="node1" presStyleIdx="1" presStyleCnt="3">
        <dgm:presLayoutVars>
          <dgm:bulletEnabled val="1"/>
        </dgm:presLayoutVars>
      </dgm:prSet>
      <dgm:spPr/>
    </dgm:pt>
    <dgm:pt modelId="{326FB5F6-8D6A-47CA-BFC1-2151F1C1C180}" type="pres">
      <dgm:prSet presAssocID="{984BFD24-CBE4-4805-AC74-8A09C4DF59E5}" presName="sibTrans" presStyleCnt="0"/>
      <dgm:spPr/>
    </dgm:pt>
    <dgm:pt modelId="{409A92B5-1708-4FB8-BF87-E967A5A15073}" type="pres">
      <dgm:prSet presAssocID="{F6AA7785-08BD-4AD9-AF18-CE2F4E8F3D31}" presName="node" presStyleLbl="node1" presStyleIdx="2" presStyleCnt="3">
        <dgm:presLayoutVars>
          <dgm:bulletEnabled val="1"/>
        </dgm:presLayoutVars>
      </dgm:prSet>
      <dgm:spPr/>
    </dgm:pt>
  </dgm:ptLst>
  <dgm:cxnLst>
    <dgm:cxn modelId="{8E8FBF02-811E-46D7-84F2-3EE50D630751}" srcId="{5C0D804C-6ED9-464A-80AE-3012D1458BE4}" destId="{D4FEBB90-19B8-4AC2-A6A3-19094A8D3F6E}" srcOrd="3" destOrd="0" parTransId="{B668E023-FC63-4080-B725-95FBF291E17F}" sibTransId="{DB83FDD7-A29A-435E-99E9-00B0BB250ADC}"/>
    <dgm:cxn modelId="{DA1EF411-6CDE-4B15-9310-43CBF8E90AC1}" srcId="{5C0D804C-6ED9-464A-80AE-3012D1458BE4}" destId="{4F59D44D-815D-4DC9-B0EE-AB5F98F400F6}" srcOrd="2" destOrd="0" parTransId="{7DCDE552-4A2A-4936-B937-824269D81A13}" sibTransId="{1C881EEF-D4A4-419E-97D3-769317CB0997}"/>
    <dgm:cxn modelId="{4205B716-3EAB-4933-A7C9-36063A39E680}" type="presOf" srcId="{FD91D9B9-E4D6-4557-AB9C-A3D11CBAB9F9}" destId="{5FD552F4-DD78-408E-B384-E85B931203DC}" srcOrd="0" destOrd="1" presId="urn:microsoft.com/office/officeart/2005/8/layout/hList6"/>
    <dgm:cxn modelId="{F49C251D-C251-42FB-8626-3E4361252780}" srcId="{5C0D804C-6ED9-464A-80AE-3012D1458BE4}" destId="{FD91D9B9-E4D6-4557-AB9C-A3D11CBAB9F9}" srcOrd="0" destOrd="0" parTransId="{EA961E39-B9B7-48F9-BA37-31AC7E54DA0A}" sibTransId="{131403D8-83F8-469D-AF5C-6FAEF4E8E200}"/>
    <dgm:cxn modelId="{A73C4034-6391-4C90-BBD4-02B0791DFD7E}" srcId="{33F47100-2AE7-4417-96AF-4A4219B4069B}" destId="{04BA3DD3-88B5-47D7-AEC8-1CE06DF8ADAA}" srcOrd="0" destOrd="0" parTransId="{FA29301B-6570-4C98-A63E-37D3D19D2741}" sibTransId="{7E932273-F1BC-4F13-A86B-E7BAB8262EDA}"/>
    <dgm:cxn modelId="{72AFF737-63D2-4C8E-B049-708DED6B87AC}" srcId="{F6AA7785-08BD-4AD9-AF18-CE2F4E8F3D31}" destId="{0E4A5B96-2B03-48B7-9710-155399FABDCE}" srcOrd="1" destOrd="0" parTransId="{F40B9FC9-C0AE-4B19-A372-329AC90C44B1}" sibTransId="{426BFF4D-C351-45F8-A5E8-3D0F5AF3C5E7}"/>
    <dgm:cxn modelId="{767AA93F-5405-4819-B51D-6C5F679BCD3D}" type="presOf" srcId="{0E4A5B96-2B03-48B7-9710-155399FABDCE}" destId="{409A92B5-1708-4FB8-BF87-E967A5A15073}" srcOrd="0" destOrd="2" presId="urn:microsoft.com/office/officeart/2005/8/layout/hList6"/>
    <dgm:cxn modelId="{7533175B-9D9E-4CF2-B2B4-CF7F77018BB5}" type="presOf" srcId="{72234448-DC92-467D-8024-E4BDD6B2AB39}" destId="{E54DF2B3-B0E9-42E7-A04C-4D0C5EA4C5DE}" srcOrd="0" destOrd="0" presId="urn:microsoft.com/office/officeart/2005/8/layout/hList6"/>
    <dgm:cxn modelId="{607D5C5D-DCBB-4D47-8A80-4D71D14605A5}" type="presOf" srcId="{390B0E87-2F61-4A6C-A094-56327AEB2944}" destId="{409A92B5-1708-4FB8-BF87-E967A5A15073}" srcOrd="0" destOrd="1" presId="urn:microsoft.com/office/officeart/2005/8/layout/hList6"/>
    <dgm:cxn modelId="{1D57C544-4109-4FD4-9FB0-E9CA40D257EB}" srcId="{72234448-DC92-467D-8024-E4BDD6B2AB39}" destId="{F6AA7785-08BD-4AD9-AF18-CE2F4E8F3D31}" srcOrd="2" destOrd="0" parTransId="{FE08663E-5341-404C-BEF9-B6F45A56C9BE}" sibTransId="{2644C2B5-4371-45B6-B10E-80DE3029C7E1}"/>
    <dgm:cxn modelId="{07EC7E68-435A-4051-9934-CB15089A95CC}" srcId="{5C0D804C-6ED9-464A-80AE-3012D1458BE4}" destId="{6A5891BF-651B-428A-90F6-A4E1C54EA4FF}" srcOrd="1" destOrd="0" parTransId="{699EC8B4-CC34-4C10-95B1-6986664F51AA}" sibTransId="{61B9361C-D160-4FB4-BBE3-782DF7B37340}"/>
    <dgm:cxn modelId="{1A064249-065B-4E55-9BAA-E86E3C8B6D40}" srcId="{33F47100-2AE7-4417-96AF-4A4219B4069B}" destId="{1F170EAD-388E-43FA-85F3-25DFE7BBBF88}" srcOrd="2" destOrd="0" parTransId="{712E2A99-AA38-4DE5-92AC-5892416FD07B}" sibTransId="{C39CF9B1-C83F-4061-9898-A6CC3089013E}"/>
    <dgm:cxn modelId="{0F868F4F-0640-49A9-B49D-E8749AC63224}" type="presOf" srcId="{D4FEBB90-19B8-4AC2-A6A3-19094A8D3F6E}" destId="{5FD552F4-DD78-408E-B384-E85B931203DC}" srcOrd="0" destOrd="4" presId="urn:microsoft.com/office/officeart/2005/8/layout/hList6"/>
    <dgm:cxn modelId="{6AB14C76-305E-4A59-81EF-5835672F06EC}" srcId="{72234448-DC92-467D-8024-E4BDD6B2AB39}" destId="{33F47100-2AE7-4417-96AF-4A4219B4069B}" srcOrd="0" destOrd="0" parTransId="{7E5619B3-E6B3-42AA-A715-FCC1D497D466}" sibTransId="{AB102AD0-8EFE-48E3-B0AC-16F929169B8A}"/>
    <dgm:cxn modelId="{7869D077-71EB-4F46-8008-67AADD12DA06}" srcId="{72234448-DC92-467D-8024-E4BDD6B2AB39}" destId="{5C0D804C-6ED9-464A-80AE-3012D1458BE4}" srcOrd="1" destOrd="0" parTransId="{9620A991-DF42-42AE-9F17-AD5D9CE3BF4E}" sibTransId="{984BFD24-CBE4-4805-AC74-8A09C4DF59E5}"/>
    <dgm:cxn modelId="{2A990B82-07EC-4C15-9F40-D47348898CC9}" srcId="{F6AA7785-08BD-4AD9-AF18-CE2F4E8F3D31}" destId="{19D98832-96AC-4A2A-B636-9E8A9DD97F6C}" srcOrd="2" destOrd="0" parTransId="{35270F97-0FED-46C8-A3CA-10EDC2909305}" sibTransId="{05861A29-F756-4780-98E9-AD15CFA7FA49}"/>
    <dgm:cxn modelId="{680ECC86-E64C-40CB-86C8-C107C4CB5C79}" type="presOf" srcId="{F6AA7785-08BD-4AD9-AF18-CE2F4E8F3D31}" destId="{409A92B5-1708-4FB8-BF87-E967A5A15073}" srcOrd="0" destOrd="0" presId="urn:microsoft.com/office/officeart/2005/8/layout/hList6"/>
    <dgm:cxn modelId="{613EE688-837B-4457-927A-54244A5374D5}" type="presOf" srcId="{A3BBFCF2-5A73-436E-A537-7192F1EB2A37}" destId="{409A92B5-1708-4FB8-BF87-E967A5A15073}" srcOrd="0" destOrd="4" presId="urn:microsoft.com/office/officeart/2005/8/layout/hList6"/>
    <dgm:cxn modelId="{A0733091-7E00-4BD8-AF7B-32A67AB95357}" type="presOf" srcId="{5C0D804C-6ED9-464A-80AE-3012D1458BE4}" destId="{5FD552F4-DD78-408E-B384-E85B931203DC}" srcOrd="0" destOrd="0" presId="urn:microsoft.com/office/officeart/2005/8/layout/hList6"/>
    <dgm:cxn modelId="{3D596D91-7B3C-4DFB-83C7-CE128AE292C8}" srcId="{33F47100-2AE7-4417-96AF-4A4219B4069B}" destId="{296D9744-A9CC-4F52-B267-C0E560EAA221}" srcOrd="1" destOrd="0" parTransId="{D12C67CA-5734-4634-B0A8-023FC92DE093}" sibTransId="{601C7060-C457-4FF3-A0D5-B8C9A1C98493}"/>
    <dgm:cxn modelId="{CFCBBFA2-3377-4657-B204-9A44455B3BDA}" type="presOf" srcId="{04BA3DD3-88B5-47D7-AEC8-1CE06DF8ADAA}" destId="{E1FE4691-EECE-4296-9BC0-397EAE3C0588}" srcOrd="0" destOrd="1" presId="urn:microsoft.com/office/officeart/2005/8/layout/hList6"/>
    <dgm:cxn modelId="{5E9980B4-1591-4423-9A52-D2BE27283339}" type="presOf" srcId="{296D9744-A9CC-4F52-B267-C0E560EAA221}" destId="{E1FE4691-EECE-4296-9BC0-397EAE3C0588}" srcOrd="0" destOrd="2" presId="urn:microsoft.com/office/officeart/2005/8/layout/hList6"/>
    <dgm:cxn modelId="{FB19F6B4-8CA4-4725-A96A-5ADD3EFCF19B}" srcId="{F6AA7785-08BD-4AD9-AF18-CE2F4E8F3D31}" destId="{A3BBFCF2-5A73-436E-A537-7192F1EB2A37}" srcOrd="3" destOrd="0" parTransId="{60EF94C6-FDC2-4F67-AC61-A854FFD5A142}" sibTransId="{0CD7A012-5F6D-403E-9653-F31F04EEB9F3}"/>
    <dgm:cxn modelId="{83AD75BC-5380-459E-B48E-2326C57F5765}" type="presOf" srcId="{19D98832-96AC-4A2A-B636-9E8A9DD97F6C}" destId="{409A92B5-1708-4FB8-BF87-E967A5A15073}" srcOrd="0" destOrd="3" presId="urn:microsoft.com/office/officeart/2005/8/layout/hList6"/>
    <dgm:cxn modelId="{089B89C9-FE65-4BB4-8FBB-DA5A1E829B63}" type="presOf" srcId="{1F170EAD-388E-43FA-85F3-25DFE7BBBF88}" destId="{E1FE4691-EECE-4296-9BC0-397EAE3C0588}" srcOrd="0" destOrd="3" presId="urn:microsoft.com/office/officeart/2005/8/layout/hList6"/>
    <dgm:cxn modelId="{480E27CB-FCB9-4E3C-A676-E301F6DDF1D4}" type="presOf" srcId="{8EE45A91-9D62-4BF2-AEB9-008FA4005880}" destId="{E1FE4691-EECE-4296-9BC0-397EAE3C0588}" srcOrd="0" destOrd="4" presId="urn:microsoft.com/office/officeart/2005/8/layout/hList6"/>
    <dgm:cxn modelId="{19F823DB-24AB-4022-8936-7EEEA56FFD01}" srcId="{F6AA7785-08BD-4AD9-AF18-CE2F4E8F3D31}" destId="{390B0E87-2F61-4A6C-A094-56327AEB2944}" srcOrd="0" destOrd="0" parTransId="{8D49C1ED-0E8E-4650-9C5E-9D77D71721F5}" sibTransId="{0C8755D0-C4C1-43AD-92A3-A497FF2DC9A7}"/>
    <dgm:cxn modelId="{3A4015E2-0C1B-4BC9-845A-FDD5B0B3513E}" type="presOf" srcId="{4F59D44D-815D-4DC9-B0EE-AB5F98F400F6}" destId="{5FD552F4-DD78-408E-B384-E85B931203DC}" srcOrd="0" destOrd="3" presId="urn:microsoft.com/office/officeart/2005/8/layout/hList6"/>
    <dgm:cxn modelId="{EE4D99E8-2A17-4693-9FEF-C34B17B1F996}" type="presOf" srcId="{33F47100-2AE7-4417-96AF-4A4219B4069B}" destId="{E1FE4691-EECE-4296-9BC0-397EAE3C0588}" srcOrd="0" destOrd="0" presId="urn:microsoft.com/office/officeart/2005/8/layout/hList6"/>
    <dgm:cxn modelId="{AC8F6FF4-0591-40D9-A11C-BB5ABAC902FF}" type="presOf" srcId="{6A5891BF-651B-428A-90F6-A4E1C54EA4FF}" destId="{5FD552F4-DD78-408E-B384-E85B931203DC}" srcOrd="0" destOrd="2" presId="urn:microsoft.com/office/officeart/2005/8/layout/hList6"/>
    <dgm:cxn modelId="{38C34DF6-5CFC-426F-9A23-58EB04E41FB4}" srcId="{33F47100-2AE7-4417-96AF-4A4219B4069B}" destId="{8EE45A91-9D62-4BF2-AEB9-008FA4005880}" srcOrd="3" destOrd="0" parTransId="{FE7991B0-F0F8-424B-82D7-D61988F15EC4}" sibTransId="{039266AB-8C4C-49C8-B2B8-47B5690FEF16}"/>
    <dgm:cxn modelId="{284AC958-82B0-4AB6-A599-8C646E3A77D3}" type="presParOf" srcId="{E54DF2B3-B0E9-42E7-A04C-4D0C5EA4C5DE}" destId="{E1FE4691-EECE-4296-9BC0-397EAE3C0588}" srcOrd="0" destOrd="0" presId="urn:microsoft.com/office/officeart/2005/8/layout/hList6"/>
    <dgm:cxn modelId="{EF702E02-6CA7-4526-88D1-5C9E443515E6}" type="presParOf" srcId="{E54DF2B3-B0E9-42E7-A04C-4D0C5EA4C5DE}" destId="{008938B0-D6E8-49A9-86AE-9E9B4E95B839}" srcOrd="1" destOrd="0" presId="urn:microsoft.com/office/officeart/2005/8/layout/hList6"/>
    <dgm:cxn modelId="{847239E2-1FED-4664-B017-64B8D0D5D399}" type="presParOf" srcId="{E54DF2B3-B0E9-42E7-A04C-4D0C5EA4C5DE}" destId="{5FD552F4-DD78-408E-B384-E85B931203DC}" srcOrd="2" destOrd="0" presId="urn:microsoft.com/office/officeart/2005/8/layout/hList6"/>
    <dgm:cxn modelId="{D387ABF0-3F8F-4DAF-9FF9-A92987F5C702}" type="presParOf" srcId="{E54DF2B3-B0E9-42E7-A04C-4D0C5EA4C5DE}" destId="{326FB5F6-8D6A-47CA-BFC1-2151F1C1C180}" srcOrd="3" destOrd="0" presId="urn:microsoft.com/office/officeart/2005/8/layout/hList6"/>
    <dgm:cxn modelId="{A3B7C44E-6E16-4AAD-9885-909C90F70F4F}" type="presParOf" srcId="{E54DF2B3-B0E9-42E7-A04C-4D0C5EA4C5DE}" destId="{409A92B5-1708-4FB8-BF87-E967A5A1507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D11397-CD50-44DF-AE56-B7E755CF1F34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7B8ED63F-B27E-4668-A2A9-0C42D32E3F35}">
      <dgm:prSet phldrT="[Texte]"/>
      <dgm:spPr/>
      <dgm:t>
        <a:bodyPr/>
        <a:lstStyle/>
        <a:p>
          <a:r>
            <a:rPr lang="fr-FR" dirty="0"/>
            <a:t>Connaissances 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→ </a:t>
          </a:r>
          <a:r>
            <a:rPr lang="fr-FR" dirty="0"/>
            <a:t>Compétences</a:t>
          </a:r>
        </a:p>
      </dgm:t>
    </dgm:pt>
    <dgm:pt modelId="{B29F82B9-E4AC-44B9-A405-24C3E34F64D9}" type="parTrans" cxnId="{282C1FC9-7E09-4CF4-A7E7-B0642142EFC0}">
      <dgm:prSet/>
      <dgm:spPr/>
      <dgm:t>
        <a:bodyPr/>
        <a:lstStyle/>
        <a:p>
          <a:endParaRPr lang="fr-FR"/>
        </a:p>
      </dgm:t>
    </dgm:pt>
    <dgm:pt modelId="{F2790D71-33EC-47F1-B6F7-E205657D8EB8}" type="sibTrans" cxnId="{282C1FC9-7E09-4CF4-A7E7-B0642142EFC0}">
      <dgm:prSet/>
      <dgm:spPr/>
      <dgm:t>
        <a:bodyPr/>
        <a:lstStyle/>
        <a:p>
          <a:endParaRPr lang="fr-FR"/>
        </a:p>
      </dgm:t>
    </dgm:pt>
    <dgm:pt modelId="{E72FB391-2F9F-4CFB-B0FD-BB089CE7CB10}">
      <dgm:prSet phldrT="[Texte]"/>
      <dgm:spPr/>
      <dgm:t>
        <a:bodyPr/>
        <a:lstStyle/>
        <a:p>
          <a:r>
            <a:rPr lang="fr-FR" dirty="0"/>
            <a:t>Moins de connaissances</a:t>
          </a:r>
        </a:p>
      </dgm:t>
    </dgm:pt>
    <dgm:pt modelId="{A37B860E-52C2-4D91-904C-E2FEC194CECA}" type="parTrans" cxnId="{EB82734F-61D5-4348-835F-3147A65CDB64}">
      <dgm:prSet/>
      <dgm:spPr/>
      <dgm:t>
        <a:bodyPr/>
        <a:lstStyle/>
        <a:p>
          <a:endParaRPr lang="fr-FR"/>
        </a:p>
      </dgm:t>
    </dgm:pt>
    <dgm:pt modelId="{55D00C3C-78F4-43B7-9E71-F486F030A6C1}" type="sibTrans" cxnId="{EB82734F-61D5-4348-835F-3147A65CDB64}">
      <dgm:prSet/>
      <dgm:spPr/>
      <dgm:t>
        <a:bodyPr/>
        <a:lstStyle/>
        <a:p>
          <a:endParaRPr lang="fr-FR"/>
        </a:p>
      </dgm:t>
    </dgm:pt>
    <dgm:pt modelId="{BD5E432A-645E-4840-98F8-DA22477E9610}">
      <dgm:prSet phldrT="[Texte]"/>
      <dgm:spPr/>
      <dgm:t>
        <a:bodyPr/>
        <a:lstStyle/>
        <a:p>
          <a:r>
            <a:rPr lang="fr-FR" dirty="0"/>
            <a:t>Hiérarchisation des connaissances</a:t>
          </a:r>
        </a:p>
      </dgm:t>
    </dgm:pt>
    <dgm:pt modelId="{FD730923-98C2-42D9-9A0F-44274F7333EE}" type="parTrans" cxnId="{3F8F6C8C-A851-4EAC-BB23-D10554677DCF}">
      <dgm:prSet/>
      <dgm:spPr/>
      <dgm:t>
        <a:bodyPr/>
        <a:lstStyle/>
        <a:p>
          <a:endParaRPr lang="fr-FR"/>
        </a:p>
      </dgm:t>
    </dgm:pt>
    <dgm:pt modelId="{F1FBADBD-E375-4877-9B2E-1DA4F9BE82EF}" type="sibTrans" cxnId="{3F8F6C8C-A851-4EAC-BB23-D10554677DCF}">
      <dgm:prSet/>
      <dgm:spPr/>
      <dgm:t>
        <a:bodyPr/>
        <a:lstStyle/>
        <a:p>
          <a:endParaRPr lang="fr-FR"/>
        </a:p>
      </dgm:t>
    </dgm:pt>
    <dgm:pt modelId="{61040F09-4094-4084-96FF-3FE06BB3B703}">
      <dgm:prSet phldrT="[Texte]"/>
      <dgm:spPr/>
      <dgm:t>
        <a:bodyPr/>
        <a:lstStyle/>
        <a:p>
          <a:r>
            <a:rPr lang="fr-FR" dirty="0"/>
            <a:t>Rang A : socle, tout médecin</a:t>
          </a:r>
        </a:p>
      </dgm:t>
    </dgm:pt>
    <dgm:pt modelId="{EBF85B18-EDD8-4BBD-B099-3440943E61FD}" type="parTrans" cxnId="{CF3E377F-F635-419B-8870-0B181E0B327F}">
      <dgm:prSet/>
      <dgm:spPr/>
      <dgm:t>
        <a:bodyPr/>
        <a:lstStyle/>
        <a:p>
          <a:endParaRPr lang="fr-FR"/>
        </a:p>
      </dgm:t>
    </dgm:pt>
    <dgm:pt modelId="{D62B22C9-CCFA-4775-8AC6-3CE992DD240F}" type="sibTrans" cxnId="{CF3E377F-F635-419B-8870-0B181E0B327F}">
      <dgm:prSet/>
      <dgm:spPr/>
      <dgm:t>
        <a:bodyPr/>
        <a:lstStyle/>
        <a:p>
          <a:endParaRPr lang="fr-FR"/>
        </a:p>
      </dgm:t>
    </dgm:pt>
    <dgm:pt modelId="{96F904B5-DBC4-4F7B-8257-33141A2A23C1}">
      <dgm:prSet phldrT="[Texte]"/>
      <dgm:spPr/>
      <dgm:t>
        <a:bodyPr/>
        <a:lstStyle/>
        <a:p>
          <a:r>
            <a:rPr lang="fr-FR" dirty="0"/>
            <a:t>Plus d’ECN (2023) 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→ EDN</a:t>
          </a:r>
          <a:endParaRPr lang="fr-FR" dirty="0"/>
        </a:p>
      </dgm:t>
    </dgm:pt>
    <dgm:pt modelId="{9E4DE41F-A51E-4287-9582-175679B25EA7}" type="parTrans" cxnId="{F95BFB66-1342-48D0-920A-9A9AD379A94B}">
      <dgm:prSet/>
      <dgm:spPr/>
      <dgm:t>
        <a:bodyPr/>
        <a:lstStyle/>
        <a:p>
          <a:endParaRPr lang="fr-FR"/>
        </a:p>
      </dgm:t>
    </dgm:pt>
    <dgm:pt modelId="{4F515C7C-2206-4237-9642-6D04A6CE963B}" type="sibTrans" cxnId="{F95BFB66-1342-48D0-920A-9A9AD379A94B}">
      <dgm:prSet/>
      <dgm:spPr/>
      <dgm:t>
        <a:bodyPr/>
        <a:lstStyle/>
        <a:p>
          <a:endParaRPr lang="fr-FR"/>
        </a:p>
      </dgm:t>
    </dgm:pt>
    <dgm:pt modelId="{01AD6A93-95B3-420F-B23E-4DE430A1C6E6}">
      <dgm:prSet phldrT="[Texte]"/>
      <dgm:spPr/>
      <dgm:t>
        <a:bodyPr/>
        <a:lstStyle/>
        <a:p>
          <a:r>
            <a:rPr lang="fr-FR" dirty="0"/>
            <a:t>Classement par algorithme</a:t>
          </a:r>
        </a:p>
      </dgm:t>
    </dgm:pt>
    <dgm:pt modelId="{9D04ABBC-950A-4A43-972F-BC0298ECE7F8}" type="parTrans" cxnId="{0295F878-8F55-4861-ACD3-D81848C283C5}">
      <dgm:prSet/>
      <dgm:spPr/>
      <dgm:t>
        <a:bodyPr/>
        <a:lstStyle/>
        <a:p>
          <a:endParaRPr lang="fr-FR"/>
        </a:p>
      </dgm:t>
    </dgm:pt>
    <dgm:pt modelId="{233741B5-A39C-4D28-8C9A-F27EC5E98E80}" type="sibTrans" cxnId="{0295F878-8F55-4861-ACD3-D81848C283C5}">
      <dgm:prSet/>
      <dgm:spPr/>
      <dgm:t>
        <a:bodyPr/>
        <a:lstStyle/>
        <a:p>
          <a:endParaRPr lang="fr-FR"/>
        </a:p>
      </dgm:t>
    </dgm:pt>
    <dgm:pt modelId="{EDD05710-FFA3-4952-951B-E4D471F986C1}">
      <dgm:prSet phldrT="[Texte]"/>
      <dgm:spPr/>
      <dgm:t>
        <a:bodyPr/>
        <a:lstStyle/>
        <a:p>
          <a:r>
            <a:rPr lang="fr-FR" dirty="0"/>
            <a:t>Temporalité différente</a:t>
          </a:r>
        </a:p>
      </dgm:t>
    </dgm:pt>
    <dgm:pt modelId="{2E30E566-D3D0-4AC2-9E47-BED661FAF852}" type="parTrans" cxnId="{91B1C91B-8B0B-46E8-A5E6-62B745223CBC}">
      <dgm:prSet/>
      <dgm:spPr/>
      <dgm:t>
        <a:bodyPr/>
        <a:lstStyle/>
        <a:p>
          <a:endParaRPr lang="fr-FR"/>
        </a:p>
      </dgm:t>
    </dgm:pt>
    <dgm:pt modelId="{F42934D6-0A62-4FA1-B0D0-6CD9C3BBEAFF}" type="sibTrans" cxnId="{91B1C91B-8B0B-46E8-A5E6-62B745223CBC}">
      <dgm:prSet/>
      <dgm:spPr/>
      <dgm:t>
        <a:bodyPr/>
        <a:lstStyle/>
        <a:p>
          <a:endParaRPr lang="fr-FR"/>
        </a:p>
      </dgm:t>
    </dgm:pt>
    <dgm:pt modelId="{D62F2383-6D8C-4F82-ADCE-C5CBCEA15B86}">
      <dgm:prSet phldrT="[Texte]"/>
      <dgm:spPr/>
      <dgm:t>
        <a:bodyPr/>
        <a:lstStyle/>
        <a:p>
          <a:r>
            <a:rPr lang="fr-FR" dirty="0"/>
            <a:t>ECOS</a:t>
          </a:r>
        </a:p>
      </dgm:t>
    </dgm:pt>
    <dgm:pt modelId="{056E0451-D825-4FE8-A57B-C791C57E47F3}" type="parTrans" cxnId="{598B38A1-979A-453F-AAFD-932381C6BA91}">
      <dgm:prSet/>
      <dgm:spPr/>
      <dgm:t>
        <a:bodyPr/>
        <a:lstStyle/>
        <a:p>
          <a:endParaRPr lang="fr-FR"/>
        </a:p>
      </dgm:t>
    </dgm:pt>
    <dgm:pt modelId="{3FFA359D-D8E1-4ADB-B993-ED4162FB4234}" type="sibTrans" cxnId="{598B38A1-979A-453F-AAFD-932381C6BA91}">
      <dgm:prSet/>
      <dgm:spPr/>
      <dgm:t>
        <a:bodyPr/>
        <a:lstStyle/>
        <a:p>
          <a:endParaRPr lang="fr-FR"/>
        </a:p>
      </dgm:t>
    </dgm:pt>
    <dgm:pt modelId="{076A8038-3388-4E3B-97F1-31B7D2F506CD}">
      <dgm:prSet phldrT="[Texte]"/>
      <dgm:spPr/>
      <dgm:t>
        <a:bodyPr/>
        <a:lstStyle/>
        <a:p>
          <a:r>
            <a:rPr lang="fr-FR" dirty="0"/>
            <a:t>Rang B : spécialité (attendu pour un interne au 1</a:t>
          </a:r>
          <a:r>
            <a:rPr lang="fr-FR" baseline="30000" dirty="0"/>
            <a:t>er</a:t>
          </a:r>
          <a:r>
            <a:rPr lang="fr-FR" dirty="0"/>
            <a:t> jour de sa phase socle)</a:t>
          </a:r>
        </a:p>
      </dgm:t>
    </dgm:pt>
    <dgm:pt modelId="{55BDC98A-7775-46D9-8152-1191F70A121A}" type="parTrans" cxnId="{7D59CFA6-CB56-4F10-8E48-7D36822DE2F8}">
      <dgm:prSet/>
      <dgm:spPr/>
      <dgm:t>
        <a:bodyPr/>
        <a:lstStyle/>
        <a:p>
          <a:endParaRPr lang="fr-FR"/>
        </a:p>
      </dgm:t>
    </dgm:pt>
    <dgm:pt modelId="{BFCC8804-17DB-4EC8-B02C-E4A002903CD6}" type="sibTrans" cxnId="{7D59CFA6-CB56-4F10-8E48-7D36822DE2F8}">
      <dgm:prSet/>
      <dgm:spPr/>
      <dgm:t>
        <a:bodyPr/>
        <a:lstStyle/>
        <a:p>
          <a:endParaRPr lang="fr-FR"/>
        </a:p>
      </dgm:t>
    </dgm:pt>
    <dgm:pt modelId="{61DE5ACF-A61A-49CE-AC78-AC030CBADA09}">
      <dgm:prSet phldrT="[Texte]"/>
      <dgm:spPr/>
      <dgm:t>
        <a:bodyPr/>
        <a:lstStyle/>
        <a:p>
          <a:r>
            <a:rPr lang="fr-FR" dirty="0"/>
            <a:t>Rang C : 3</a:t>
          </a:r>
          <a:r>
            <a:rPr lang="fr-FR" baseline="30000" dirty="0"/>
            <a:t>ème</a:t>
          </a:r>
          <a:r>
            <a:rPr lang="fr-FR" dirty="0"/>
            <a:t> cycle</a:t>
          </a:r>
        </a:p>
      </dgm:t>
    </dgm:pt>
    <dgm:pt modelId="{456C4B21-B4C5-404E-826E-E353C956A9A3}" type="parTrans" cxnId="{FDFF1CE4-D256-4703-864E-6102F901C79A}">
      <dgm:prSet/>
      <dgm:spPr/>
      <dgm:t>
        <a:bodyPr/>
        <a:lstStyle/>
        <a:p>
          <a:endParaRPr lang="fr-FR"/>
        </a:p>
      </dgm:t>
    </dgm:pt>
    <dgm:pt modelId="{F488CDB7-F95B-4566-BD67-69428CEC6D1C}" type="sibTrans" cxnId="{FDFF1CE4-D256-4703-864E-6102F901C79A}">
      <dgm:prSet/>
      <dgm:spPr/>
      <dgm:t>
        <a:bodyPr/>
        <a:lstStyle/>
        <a:p>
          <a:endParaRPr lang="fr-FR"/>
        </a:p>
      </dgm:t>
    </dgm:pt>
    <dgm:pt modelId="{F4212905-238A-49AF-B6E8-B777EBB6FB6D}">
      <dgm:prSet phldrT="[Texte]"/>
      <dgm:spPr/>
      <dgm:t>
        <a:bodyPr/>
        <a:lstStyle/>
        <a:p>
          <a:endParaRPr lang="fr-FR" dirty="0"/>
        </a:p>
      </dgm:t>
    </dgm:pt>
    <dgm:pt modelId="{09638658-B170-4059-8478-BFA4A6DB4C3E}" type="parTrans" cxnId="{137E7BF5-3137-4814-98F5-56FE3EF53183}">
      <dgm:prSet/>
      <dgm:spPr/>
      <dgm:t>
        <a:bodyPr/>
        <a:lstStyle/>
        <a:p>
          <a:endParaRPr lang="fr-FR"/>
        </a:p>
      </dgm:t>
    </dgm:pt>
    <dgm:pt modelId="{F7151F59-3D91-421C-96C3-265AAB9A193F}" type="sibTrans" cxnId="{137E7BF5-3137-4814-98F5-56FE3EF53183}">
      <dgm:prSet/>
      <dgm:spPr/>
      <dgm:t>
        <a:bodyPr/>
        <a:lstStyle/>
        <a:p>
          <a:endParaRPr lang="fr-FR"/>
        </a:p>
      </dgm:t>
    </dgm:pt>
    <dgm:pt modelId="{DA8AC583-D24B-42F7-A436-18711699B39C}">
      <dgm:prSet phldrT="[Texte]"/>
      <dgm:spPr/>
      <dgm:t>
        <a:bodyPr/>
        <a:lstStyle/>
        <a:p>
          <a:endParaRPr lang="fr-FR" dirty="0"/>
        </a:p>
      </dgm:t>
    </dgm:pt>
    <dgm:pt modelId="{157E1EF4-9ABB-4E63-9CBF-077114E95EC7}" type="parTrans" cxnId="{AA57F869-D9A8-4362-A25F-F1B23C646265}">
      <dgm:prSet/>
      <dgm:spPr/>
      <dgm:t>
        <a:bodyPr/>
        <a:lstStyle/>
        <a:p>
          <a:endParaRPr lang="fr-FR"/>
        </a:p>
      </dgm:t>
    </dgm:pt>
    <dgm:pt modelId="{ACAF0ACF-F555-47DC-9E75-FBB659180963}" type="sibTrans" cxnId="{AA57F869-D9A8-4362-A25F-F1B23C646265}">
      <dgm:prSet/>
      <dgm:spPr/>
      <dgm:t>
        <a:bodyPr/>
        <a:lstStyle/>
        <a:p>
          <a:endParaRPr lang="fr-FR"/>
        </a:p>
      </dgm:t>
    </dgm:pt>
    <dgm:pt modelId="{C33EC067-9BE7-421C-96EB-A1C7F806B665}">
      <dgm:prSet phldrT="[Texte]"/>
      <dgm:spPr/>
      <dgm:t>
        <a:bodyPr/>
        <a:lstStyle/>
        <a:p>
          <a:endParaRPr lang="fr-FR" dirty="0"/>
        </a:p>
      </dgm:t>
    </dgm:pt>
    <dgm:pt modelId="{E511F507-169F-4EF8-A882-7E2C19864743}" type="parTrans" cxnId="{A7BBABC5-AC4E-4FEC-B991-6927369034B4}">
      <dgm:prSet/>
      <dgm:spPr/>
      <dgm:t>
        <a:bodyPr/>
        <a:lstStyle/>
        <a:p>
          <a:endParaRPr lang="fr-FR"/>
        </a:p>
      </dgm:t>
    </dgm:pt>
    <dgm:pt modelId="{7EB278BC-E196-45D3-AD9B-BC7647E8E1C6}" type="sibTrans" cxnId="{A7BBABC5-AC4E-4FEC-B991-6927369034B4}">
      <dgm:prSet/>
      <dgm:spPr/>
      <dgm:t>
        <a:bodyPr/>
        <a:lstStyle/>
        <a:p>
          <a:endParaRPr lang="fr-FR"/>
        </a:p>
      </dgm:t>
    </dgm:pt>
    <dgm:pt modelId="{EEDB099D-5B4B-49D5-AA88-694758FD7940}">
      <dgm:prSet phldrT="[Texte]"/>
      <dgm:spPr/>
      <dgm:t>
        <a:bodyPr/>
        <a:lstStyle/>
        <a:p>
          <a:endParaRPr lang="fr-FR" dirty="0"/>
        </a:p>
      </dgm:t>
    </dgm:pt>
    <dgm:pt modelId="{C83C2E8A-7BA3-4915-BA2E-737C97957719}" type="parTrans" cxnId="{17FB1ED4-A609-4638-AB2E-DF5FBF28527C}">
      <dgm:prSet/>
      <dgm:spPr/>
      <dgm:t>
        <a:bodyPr/>
        <a:lstStyle/>
        <a:p>
          <a:endParaRPr lang="fr-FR"/>
        </a:p>
      </dgm:t>
    </dgm:pt>
    <dgm:pt modelId="{9D04A0B3-EDFE-481A-B73E-32E292D2A610}" type="sibTrans" cxnId="{17FB1ED4-A609-4638-AB2E-DF5FBF28527C}">
      <dgm:prSet/>
      <dgm:spPr/>
      <dgm:t>
        <a:bodyPr/>
        <a:lstStyle/>
        <a:p>
          <a:endParaRPr lang="fr-FR"/>
        </a:p>
      </dgm:t>
    </dgm:pt>
    <dgm:pt modelId="{27971F58-8495-47F2-8BFC-5421C329F0BA}">
      <dgm:prSet phldrT="[Texte]"/>
      <dgm:spPr/>
      <dgm:t>
        <a:bodyPr/>
        <a:lstStyle/>
        <a:p>
          <a:endParaRPr lang="fr-FR" dirty="0"/>
        </a:p>
      </dgm:t>
    </dgm:pt>
    <dgm:pt modelId="{0FBDD711-ACAF-48B2-A34C-29101A4B6A65}" type="parTrans" cxnId="{B7DA75D3-58F8-43B4-A0F1-DC5B13DC6FA8}">
      <dgm:prSet/>
      <dgm:spPr/>
      <dgm:t>
        <a:bodyPr/>
        <a:lstStyle/>
        <a:p>
          <a:endParaRPr lang="fr-FR"/>
        </a:p>
      </dgm:t>
    </dgm:pt>
    <dgm:pt modelId="{6A717E96-CA6E-4144-9DC8-355F23C955E0}" type="sibTrans" cxnId="{B7DA75D3-58F8-43B4-A0F1-DC5B13DC6FA8}">
      <dgm:prSet/>
      <dgm:spPr/>
      <dgm:t>
        <a:bodyPr/>
        <a:lstStyle/>
        <a:p>
          <a:endParaRPr lang="fr-FR"/>
        </a:p>
      </dgm:t>
    </dgm:pt>
    <dgm:pt modelId="{70760378-843A-4119-A3B3-A20E46016D7B}" type="pres">
      <dgm:prSet presAssocID="{5DD11397-CD50-44DF-AE56-B7E755CF1F34}" presName="linear" presStyleCnt="0">
        <dgm:presLayoutVars>
          <dgm:animLvl val="lvl"/>
          <dgm:resizeHandles val="exact"/>
        </dgm:presLayoutVars>
      </dgm:prSet>
      <dgm:spPr/>
    </dgm:pt>
    <dgm:pt modelId="{3F85C1FB-9069-451A-846B-8146B2D0C7DD}" type="pres">
      <dgm:prSet presAssocID="{7B8ED63F-B27E-4668-A2A9-0C42D32E3F35}" presName="parentText" presStyleLbl="node1" presStyleIdx="0" presStyleCnt="3" custLinFactNeighborX="-4782" custLinFactNeighborY="-60289">
        <dgm:presLayoutVars>
          <dgm:chMax val="0"/>
          <dgm:bulletEnabled val="1"/>
        </dgm:presLayoutVars>
      </dgm:prSet>
      <dgm:spPr/>
    </dgm:pt>
    <dgm:pt modelId="{D03495D6-74BC-4606-9023-B65FDFB21EEE}" type="pres">
      <dgm:prSet presAssocID="{7B8ED63F-B27E-4668-A2A9-0C42D32E3F35}" presName="childText" presStyleLbl="revTx" presStyleIdx="0" presStyleCnt="3">
        <dgm:presLayoutVars>
          <dgm:bulletEnabled val="1"/>
        </dgm:presLayoutVars>
      </dgm:prSet>
      <dgm:spPr/>
    </dgm:pt>
    <dgm:pt modelId="{8DA5B60C-77AB-4926-A8B7-BDA27CD6C233}" type="pres">
      <dgm:prSet presAssocID="{BD5E432A-645E-4840-98F8-DA22477E96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2CE776-F8CB-45D9-A946-5E30CCF208D6}" type="pres">
      <dgm:prSet presAssocID="{BD5E432A-645E-4840-98F8-DA22477E9610}" presName="childText" presStyleLbl="revTx" presStyleIdx="1" presStyleCnt="3">
        <dgm:presLayoutVars>
          <dgm:bulletEnabled val="1"/>
        </dgm:presLayoutVars>
      </dgm:prSet>
      <dgm:spPr/>
    </dgm:pt>
    <dgm:pt modelId="{6B603261-59BB-4270-BB90-6CB5BD2BEFA3}" type="pres">
      <dgm:prSet presAssocID="{96F904B5-DBC4-4F7B-8257-33141A2A23C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9A2548E-C3A0-4FC8-AB9A-747140EDA909}" type="pres">
      <dgm:prSet presAssocID="{96F904B5-DBC4-4F7B-8257-33141A2A23C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2027B00-1237-4D49-816E-080555B24659}" type="presOf" srcId="{C33EC067-9BE7-421C-96EB-A1C7F806B665}" destId="{09A2548E-C3A0-4FC8-AB9A-747140EDA909}" srcOrd="0" destOrd="0" presId="urn:microsoft.com/office/officeart/2005/8/layout/vList2"/>
    <dgm:cxn modelId="{6DCDE303-7E4B-403C-B6C4-5C18F6ABFD05}" type="presOf" srcId="{EDD05710-FFA3-4952-951B-E4D471F986C1}" destId="{09A2548E-C3A0-4FC8-AB9A-747140EDA909}" srcOrd="0" destOrd="2" presId="urn:microsoft.com/office/officeart/2005/8/layout/vList2"/>
    <dgm:cxn modelId="{A4167E1A-5150-47B5-A0F5-CF3C81D5BB8A}" type="presOf" srcId="{DA8AC583-D24B-42F7-A436-18711699B39C}" destId="{082CE776-F8CB-45D9-A946-5E30CCF208D6}" srcOrd="0" destOrd="0" presId="urn:microsoft.com/office/officeart/2005/8/layout/vList2"/>
    <dgm:cxn modelId="{91B1C91B-8B0B-46E8-A5E6-62B745223CBC}" srcId="{96F904B5-DBC4-4F7B-8257-33141A2A23C1}" destId="{EDD05710-FFA3-4952-951B-E4D471F986C1}" srcOrd="2" destOrd="0" parTransId="{2E30E566-D3D0-4AC2-9E47-BED661FAF852}" sibTransId="{F42934D6-0A62-4FA1-B0D0-6CD9C3BBEAFF}"/>
    <dgm:cxn modelId="{65F95B2F-0F3C-4BE6-BA2B-9458D7B034F8}" type="presOf" srcId="{96F904B5-DBC4-4F7B-8257-33141A2A23C1}" destId="{6B603261-59BB-4270-BB90-6CB5BD2BEFA3}" srcOrd="0" destOrd="0" presId="urn:microsoft.com/office/officeart/2005/8/layout/vList2"/>
    <dgm:cxn modelId="{2460BB3A-7BD7-47C4-986E-562F8978FDA2}" type="presOf" srcId="{076A8038-3388-4E3B-97F1-31B7D2F506CD}" destId="{082CE776-F8CB-45D9-A946-5E30CCF208D6}" srcOrd="0" destOrd="2" presId="urn:microsoft.com/office/officeart/2005/8/layout/vList2"/>
    <dgm:cxn modelId="{F02D2960-B680-4EBE-BAA6-5E4F7E468744}" type="presOf" srcId="{01AD6A93-95B3-420F-B23E-4DE430A1C6E6}" destId="{09A2548E-C3A0-4FC8-AB9A-747140EDA909}" srcOrd="0" destOrd="1" presId="urn:microsoft.com/office/officeart/2005/8/layout/vList2"/>
    <dgm:cxn modelId="{5DD7DE60-92BF-418C-9B4A-CB37154F6891}" type="presOf" srcId="{61DE5ACF-A61A-49CE-AC78-AC030CBADA09}" destId="{082CE776-F8CB-45D9-A946-5E30CCF208D6}" srcOrd="0" destOrd="3" presId="urn:microsoft.com/office/officeart/2005/8/layout/vList2"/>
    <dgm:cxn modelId="{F95BFB66-1342-48D0-920A-9A9AD379A94B}" srcId="{5DD11397-CD50-44DF-AE56-B7E755CF1F34}" destId="{96F904B5-DBC4-4F7B-8257-33141A2A23C1}" srcOrd="2" destOrd="0" parTransId="{9E4DE41F-A51E-4287-9582-175679B25EA7}" sibTransId="{4F515C7C-2206-4237-9642-6D04A6CE963B}"/>
    <dgm:cxn modelId="{AA57F869-D9A8-4362-A25F-F1B23C646265}" srcId="{BD5E432A-645E-4840-98F8-DA22477E9610}" destId="{DA8AC583-D24B-42F7-A436-18711699B39C}" srcOrd="0" destOrd="0" parTransId="{157E1EF4-9ABB-4E63-9CBF-077114E95EC7}" sibTransId="{ACAF0ACF-F555-47DC-9E75-FBB659180963}"/>
    <dgm:cxn modelId="{CE7C1D6C-1CB6-4970-82D8-A3E554EAFD9F}" type="presOf" srcId="{BD5E432A-645E-4840-98F8-DA22477E9610}" destId="{8DA5B60C-77AB-4926-A8B7-BDA27CD6C233}" srcOrd="0" destOrd="0" presId="urn:microsoft.com/office/officeart/2005/8/layout/vList2"/>
    <dgm:cxn modelId="{DE77434E-7849-47AC-9C18-8A9D9459ED00}" type="presOf" srcId="{27971F58-8495-47F2-8BFC-5421C329F0BA}" destId="{082CE776-F8CB-45D9-A946-5E30CCF208D6}" srcOrd="0" destOrd="4" presId="urn:microsoft.com/office/officeart/2005/8/layout/vList2"/>
    <dgm:cxn modelId="{EB82734F-61D5-4348-835F-3147A65CDB64}" srcId="{7B8ED63F-B27E-4668-A2A9-0C42D32E3F35}" destId="{E72FB391-2F9F-4CFB-B0FD-BB089CE7CB10}" srcOrd="1" destOrd="0" parTransId="{A37B860E-52C2-4D91-904C-E2FEC194CECA}" sibTransId="{55D00C3C-78F4-43B7-9E71-F486F030A6C1}"/>
    <dgm:cxn modelId="{FF89D773-8C3C-4965-8C86-AE4CDF23D918}" type="presOf" srcId="{F4212905-238A-49AF-B6E8-B777EBB6FB6D}" destId="{D03495D6-74BC-4606-9023-B65FDFB21EEE}" srcOrd="0" destOrd="0" presId="urn:microsoft.com/office/officeart/2005/8/layout/vList2"/>
    <dgm:cxn modelId="{4D40B556-E6BF-4E9D-B9E0-0E0F299DAD45}" type="presOf" srcId="{EEDB099D-5B4B-49D5-AA88-694758FD7940}" destId="{D03495D6-74BC-4606-9023-B65FDFB21EEE}" srcOrd="0" destOrd="3" presId="urn:microsoft.com/office/officeart/2005/8/layout/vList2"/>
    <dgm:cxn modelId="{0295F878-8F55-4861-ACD3-D81848C283C5}" srcId="{96F904B5-DBC4-4F7B-8257-33141A2A23C1}" destId="{01AD6A93-95B3-420F-B23E-4DE430A1C6E6}" srcOrd="1" destOrd="0" parTransId="{9D04ABBC-950A-4A43-972F-BC0298ECE7F8}" sibTransId="{233741B5-A39C-4D28-8C9A-F27EC5E98E80}"/>
    <dgm:cxn modelId="{228B7E5A-6E77-4F3F-A1DE-BF5F7D8769D6}" type="presOf" srcId="{E72FB391-2F9F-4CFB-B0FD-BB089CE7CB10}" destId="{D03495D6-74BC-4606-9023-B65FDFB21EEE}" srcOrd="0" destOrd="1" presId="urn:microsoft.com/office/officeart/2005/8/layout/vList2"/>
    <dgm:cxn modelId="{CF3E377F-F635-419B-8870-0B181E0B327F}" srcId="{BD5E432A-645E-4840-98F8-DA22477E9610}" destId="{61040F09-4094-4084-96FF-3FE06BB3B703}" srcOrd="1" destOrd="0" parTransId="{EBF85B18-EDD8-4BBD-B099-3440943E61FD}" sibTransId="{D62B22C9-CCFA-4775-8AC6-3CE992DD240F}"/>
    <dgm:cxn modelId="{3F8F6C8C-A851-4EAC-BB23-D10554677DCF}" srcId="{5DD11397-CD50-44DF-AE56-B7E755CF1F34}" destId="{BD5E432A-645E-4840-98F8-DA22477E9610}" srcOrd="1" destOrd="0" parTransId="{FD730923-98C2-42D9-9A0F-44274F7333EE}" sibTransId="{F1FBADBD-E375-4877-9B2E-1DA4F9BE82EF}"/>
    <dgm:cxn modelId="{80D0DA99-0C55-46E9-B7CB-7FC3318E44C5}" type="presOf" srcId="{61040F09-4094-4084-96FF-3FE06BB3B703}" destId="{082CE776-F8CB-45D9-A946-5E30CCF208D6}" srcOrd="0" destOrd="1" presId="urn:microsoft.com/office/officeart/2005/8/layout/vList2"/>
    <dgm:cxn modelId="{DC62EB9D-4B0B-4C33-B253-85B61D871FCE}" type="presOf" srcId="{D62F2383-6D8C-4F82-ADCE-C5CBCEA15B86}" destId="{D03495D6-74BC-4606-9023-B65FDFB21EEE}" srcOrd="0" destOrd="2" presId="urn:microsoft.com/office/officeart/2005/8/layout/vList2"/>
    <dgm:cxn modelId="{598B38A1-979A-453F-AAFD-932381C6BA91}" srcId="{7B8ED63F-B27E-4668-A2A9-0C42D32E3F35}" destId="{D62F2383-6D8C-4F82-ADCE-C5CBCEA15B86}" srcOrd="2" destOrd="0" parTransId="{056E0451-D825-4FE8-A57B-C791C57E47F3}" sibTransId="{3FFA359D-D8E1-4ADB-B993-ED4162FB4234}"/>
    <dgm:cxn modelId="{FED2ABA3-5E65-4F38-BCEF-DB92CDDE684D}" type="presOf" srcId="{5DD11397-CD50-44DF-AE56-B7E755CF1F34}" destId="{70760378-843A-4119-A3B3-A20E46016D7B}" srcOrd="0" destOrd="0" presId="urn:microsoft.com/office/officeart/2005/8/layout/vList2"/>
    <dgm:cxn modelId="{7D59CFA6-CB56-4F10-8E48-7D36822DE2F8}" srcId="{BD5E432A-645E-4840-98F8-DA22477E9610}" destId="{076A8038-3388-4E3B-97F1-31B7D2F506CD}" srcOrd="2" destOrd="0" parTransId="{55BDC98A-7775-46D9-8152-1191F70A121A}" sibTransId="{BFCC8804-17DB-4EC8-B02C-E4A002903CD6}"/>
    <dgm:cxn modelId="{07F17BBE-81A0-4AE7-B347-C4CF11EEB7DD}" type="presOf" srcId="{7B8ED63F-B27E-4668-A2A9-0C42D32E3F35}" destId="{3F85C1FB-9069-451A-846B-8146B2D0C7DD}" srcOrd="0" destOrd="0" presId="urn:microsoft.com/office/officeart/2005/8/layout/vList2"/>
    <dgm:cxn modelId="{A7BBABC5-AC4E-4FEC-B991-6927369034B4}" srcId="{96F904B5-DBC4-4F7B-8257-33141A2A23C1}" destId="{C33EC067-9BE7-421C-96EB-A1C7F806B665}" srcOrd="0" destOrd="0" parTransId="{E511F507-169F-4EF8-A882-7E2C19864743}" sibTransId="{7EB278BC-E196-45D3-AD9B-BC7647E8E1C6}"/>
    <dgm:cxn modelId="{282C1FC9-7E09-4CF4-A7E7-B0642142EFC0}" srcId="{5DD11397-CD50-44DF-AE56-B7E755CF1F34}" destId="{7B8ED63F-B27E-4668-A2A9-0C42D32E3F35}" srcOrd="0" destOrd="0" parTransId="{B29F82B9-E4AC-44B9-A405-24C3E34F64D9}" sibTransId="{F2790D71-33EC-47F1-B6F7-E205657D8EB8}"/>
    <dgm:cxn modelId="{B7DA75D3-58F8-43B4-A0F1-DC5B13DC6FA8}" srcId="{BD5E432A-645E-4840-98F8-DA22477E9610}" destId="{27971F58-8495-47F2-8BFC-5421C329F0BA}" srcOrd="4" destOrd="0" parTransId="{0FBDD711-ACAF-48B2-A34C-29101A4B6A65}" sibTransId="{6A717E96-CA6E-4144-9DC8-355F23C955E0}"/>
    <dgm:cxn modelId="{17FB1ED4-A609-4638-AB2E-DF5FBF28527C}" srcId="{7B8ED63F-B27E-4668-A2A9-0C42D32E3F35}" destId="{EEDB099D-5B4B-49D5-AA88-694758FD7940}" srcOrd="3" destOrd="0" parTransId="{C83C2E8A-7BA3-4915-BA2E-737C97957719}" sibTransId="{9D04A0B3-EDFE-481A-B73E-32E292D2A610}"/>
    <dgm:cxn modelId="{FDFF1CE4-D256-4703-864E-6102F901C79A}" srcId="{BD5E432A-645E-4840-98F8-DA22477E9610}" destId="{61DE5ACF-A61A-49CE-AC78-AC030CBADA09}" srcOrd="3" destOrd="0" parTransId="{456C4B21-B4C5-404E-826E-E353C956A9A3}" sibTransId="{F488CDB7-F95B-4566-BD67-69428CEC6D1C}"/>
    <dgm:cxn modelId="{137E7BF5-3137-4814-98F5-56FE3EF53183}" srcId="{7B8ED63F-B27E-4668-A2A9-0C42D32E3F35}" destId="{F4212905-238A-49AF-B6E8-B777EBB6FB6D}" srcOrd="0" destOrd="0" parTransId="{09638658-B170-4059-8478-BFA4A6DB4C3E}" sibTransId="{F7151F59-3D91-421C-96C3-265AAB9A193F}"/>
    <dgm:cxn modelId="{AFE1401A-1704-4A34-8FAE-22C3AAEA8F86}" type="presParOf" srcId="{70760378-843A-4119-A3B3-A20E46016D7B}" destId="{3F85C1FB-9069-451A-846B-8146B2D0C7DD}" srcOrd="0" destOrd="0" presId="urn:microsoft.com/office/officeart/2005/8/layout/vList2"/>
    <dgm:cxn modelId="{554FCE08-CFB2-4980-8E53-B9DC7384B6EB}" type="presParOf" srcId="{70760378-843A-4119-A3B3-A20E46016D7B}" destId="{D03495D6-74BC-4606-9023-B65FDFB21EEE}" srcOrd="1" destOrd="0" presId="urn:microsoft.com/office/officeart/2005/8/layout/vList2"/>
    <dgm:cxn modelId="{14A73ED0-1E86-44BE-9134-A45A570C2DA1}" type="presParOf" srcId="{70760378-843A-4119-A3B3-A20E46016D7B}" destId="{8DA5B60C-77AB-4926-A8B7-BDA27CD6C233}" srcOrd="2" destOrd="0" presId="urn:microsoft.com/office/officeart/2005/8/layout/vList2"/>
    <dgm:cxn modelId="{FA6A62D4-6368-4EE1-9C61-A22B26E7CFE4}" type="presParOf" srcId="{70760378-843A-4119-A3B3-A20E46016D7B}" destId="{082CE776-F8CB-45D9-A946-5E30CCF208D6}" srcOrd="3" destOrd="0" presId="urn:microsoft.com/office/officeart/2005/8/layout/vList2"/>
    <dgm:cxn modelId="{18F96F11-3093-49B6-8A83-71189FC74280}" type="presParOf" srcId="{70760378-843A-4119-A3B3-A20E46016D7B}" destId="{6B603261-59BB-4270-BB90-6CB5BD2BEFA3}" srcOrd="4" destOrd="0" presId="urn:microsoft.com/office/officeart/2005/8/layout/vList2"/>
    <dgm:cxn modelId="{C41025A5-0948-40DF-8F30-8267ECA52C2A}" type="presParOf" srcId="{70760378-843A-4119-A3B3-A20E46016D7B}" destId="{09A2548E-C3A0-4FC8-AB9A-747140EDA90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FEC8FA-F2C7-4965-B65B-3B08F0043001}" type="doc">
      <dgm:prSet loTypeId="urn:microsoft.com/office/officeart/2005/8/layout/funne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6225412-397E-4EF8-9109-59B958E3C3E0}">
      <dgm:prSet phldrT="[Texte]"/>
      <dgm:spPr/>
      <dgm:t>
        <a:bodyPr/>
        <a:lstStyle/>
        <a:p>
          <a:r>
            <a:rPr lang="fr-FR" dirty="0"/>
            <a:t>EDN </a:t>
          </a:r>
        </a:p>
      </dgm:t>
    </dgm:pt>
    <dgm:pt modelId="{C75EAF78-053B-44DB-8A7F-9BADEAA4DFA9}" type="parTrans" cxnId="{D9A66910-D8E0-4A6F-9E7B-BF85B2D7659D}">
      <dgm:prSet/>
      <dgm:spPr/>
      <dgm:t>
        <a:bodyPr/>
        <a:lstStyle/>
        <a:p>
          <a:endParaRPr lang="fr-FR"/>
        </a:p>
      </dgm:t>
    </dgm:pt>
    <dgm:pt modelId="{8291D026-5A4C-4C02-BDCD-F03B549EB2BA}" type="sibTrans" cxnId="{D9A66910-D8E0-4A6F-9E7B-BF85B2D7659D}">
      <dgm:prSet/>
      <dgm:spPr/>
      <dgm:t>
        <a:bodyPr/>
        <a:lstStyle/>
        <a:p>
          <a:endParaRPr lang="fr-FR"/>
        </a:p>
      </dgm:t>
    </dgm:pt>
    <dgm:pt modelId="{6B30799A-7CCF-4A70-87B2-51AAEE748A51}">
      <dgm:prSet phldrT="[Texte]"/>
      <dgm:spPr/>
      <dgm:t>
        <a:bodyPr/>
        <a:lstStyle/>
        <a:p>
          <a:r>
            <a:rPr lang="fr-FR" dirty="0"/>
            <a:t>ECOS</a:t>
          </a:r>
        </a:p>
      </dgm:t>
    </dgm:pt>
    <dgm:pt modelId="{1EB513C9-26F3-4DFC-ADF3-3010ADF6F238}" type="parTrans" cxnId="{589D5C02-A526-447A-9D4D-499BE7F4EE32}">
      <dgm:prSet/>
      <dgm:spPr/>
      <dgm:t>
        <a:bodyPr/>
        <a:lstStyle/>
        <a:p>
          <a:endParaRPr lang="fr-FR"/>
        </a:p>
      </dgm:t>
    </dgm:pt>
    <dgm:pt modelId="{CC82E9B3-A293-492D-8016-25B4B98E7EA5}" type="sibTrans" cxnId="{589D5C02-A526-447A-9D4D-499BE7F4EE32}">
      <dgm:prSet/>
      <dgm:spPr/>
      <dgm:t>
        <a:bodyPr/>
        <a:lstStyle/>
        <a:p>
          <a:endParaRPr lang="fr-FR"/>
        </a:p>
      </dgm:t>
    </dgm:pt>
    <dgm:pt modelId="{5305DFAD-BE94-448B-BB33-7B0E677918BB}">
      <dgm:prSet phldrT="[Texte]"/>
      <dgm:spPr/>
      <dgm:t>
        <a:bodyPr/>
        <a:lstStyle/>
        <a:p>
          <a:r>
            <a:rPr lang="fr-FR" dirty="0"/>
            <a:t>Parcours</a:t>
          </a:r>
        </a:p>
      </dgm:t>
    </dgm:pt>
    <dgm:pt modelId="{B66FA6BD-8D03-400B-8157-D2AC1E16D0EA}" type="parTrans" cxnId="{C0CD580B-BAB0-4B74-A011-7B7ED8D6E901}">
      <dgm:prSet/>
      <dgm:spPr/>
      <dgm:t>
        <a:bodyPr/>
        <a:lstStyle/>
        <a:p>
          <a:endParaRPr lang="fr-FR"/>
        </a:p>
      </dgm:t>
    </dgm:pt>
    <dgm:pt modelId="{F0C1F349-D22E-4BE2-B11E-87E2F17A7337}" type="sibTrans" cxnId="{C0CD580B-BAB0-4B74-A011-7B7ED8D6E901}">
      <dgm:prSet/>
      <dgm:spPr/>
      <dgm:t>
        <a:bodyPr/>
        <a:lstStyle/>
        <a:p>
          <a:endParaRPr lang="fr-FR"/>
        </a:p>
      </dgm:t>
    </dgm:pt>
    <dgm:pt modelId="{D59B7EDA-869F-4C96-99B1-841C85D0BE74}">
      <dgm:prSet phldrT="[Texte]" custT="1"/>
      <dgm:spPr/>
      <dgm:t>
        <a:bodyPr/>
        <a:lstStyle/>
        <a:p>
          <a:r>
            <a:rPr lang="fr-FR" sz="4400" b="0" cap="none" spc="0" dirty="0" err="1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rPr>
            <a:t>Matching</a:t>
          </a:r>
          <a:endParaRPr lang="fr-FR" sz="4400" b="0" cap="none" spc="0" dirty="0">
            <a:ln w="0"/>
            <a:solidFill>
              <a:srgbClr val="002060"/>
            </a:solidFill>
            <a:effectLst>
              <a:reflection blurRad="6350" stA="53000" endA="300" endPos="35500" dir="5400000" sy="-90000" algn="bl" rotWithShape="0"/>
            </a:effectLst>
          </a:endParaRPr>
        </a:p>
      </dgm:t>
    </dgm:pt>
    <dgm:pt modelId="{1C4BD4DB-0B44-4377-9DAB-FEC28014F2D7}" type="parTrans" cxnId="{D12F284F-9258-492F-954C-088533FD8087}">
      <dgm:prSet/>
      <dgm:spPr/>
      <dgm:t>
        <a:bodyPr/>
        <a:lstStyle/>
        <a:p>
          <a:endParaRPr lang="fr-FR"/>
        </a:p>
      </dgm:t>
    </dgm:pt>
    <dgm:pt modelId="{2BCE7141-CE92-4D76-92B5-914ABC38405C}" type="sibTrans" cxnId="{D12F284F-9258-492F-954C-088533FD8087}">
      <dgm:prSet/>
      <dgm:spPr/>
      <dgm:t>
        <a:bodyPr/>
        <a:lstStyle/>
        <a:p>
          <a:endParaRPr lang="fr-FR"/>
        </a:p>
      </dgm:t>
    </dgm:pt>
    <dgm:pt modelId="{18AE132A-DE0A-474F-AE0E-E92A777119CC}">
      <dgm:prSet phldrT="[Texte]"/>
      <dgm:spPr/>
      <dgm:t>
        <a:bodyPr/>
        <a:lstStyle/>
        <a:p>
          <a:r>
            <a:rPr lang="fr-FR" dirty="0"/>
            <a:t>60 %</a:t>
          </a:r>
        </a:p>
      </dgm:t>
    </dgm:pt>
    <dgm:pt modelId="{93888C09-9634-4224-B11C-A48C0139995E}" type="parTrans" cxnId="{BF8C0BF8-B2C7-43EA-8056-CCABACD67743}">
      <dgm:prSet/>
      <dgm:spPr/>
      <dgm:t>
        <a:bodyPr/>
        <a:lstStyle/>
        <a:p>
          <a:endParaRPr lang="fr-FR"/>
        </a:p>
      </dgm:t>
    </dgm:pt>
    <dgm:pt modelId="{395F4616-CFCC-4247-993A-A83467D614EE}" type="sibTrans" cxnId="{BF8C0BF8-B2C7-43EA-8056-CCABACD67743}">
      <dgm:prSet/>
      <dgm:spPr/>
      <dgm:t>
        <a:bodyPr/>
        <a:lstStyle/>
        <a:p>
          <a:endParaRPr lang="fr-FR"/>
        </a:p>
      </dgm:t>
    </dgm:pt>
    <dgm:pt modelId="{D23341BB-4EA1-4337-A3B7-3D0918EADD08}">
      <dgm:prSet phldrT="[Texte]"/>
      <dgm:spPr/>
      <dgm:t>
        <a:bodyPr/>
        <a:lstStyle/>
        <a:p>
          <a:r>
            <a:rPr lang="fr-FR" dirty="0"/>
            <a:t>30 %</a:t>
          </a:r>
        </a:p>
      </dgm:t>
    </dgm:pt>
    <dgm:pt modelId="{E5178036-45F5-4978-8C55-01D0F9C09020}" type="parTrans" cxnId="{1C22A1F9-B2C4-4718-9A70-8A64932220B8}">
      <dgm:prSet/>
      <dgm:spPr/>
      <dgm:t>
        <a:bodyPr/>
        <a:lstStyle/>
        <a:p>
          <a:endParaRPr lang="fr-FR"/>
        </a:p>
      </dgm:t>
    </dgm:pt>
    <dgm:pt modelId="{7795EDB5-7D0B-4B6F-A7A9-7CE10FB2F3BD}" type="sibTrans" cxnId="{1C22A1F9-B2C4-4718-9A70-8A64932220B8}">
      <dgm:prSet/>
      <dgm:spPr/>
      <dgm:t>
        <a:bodyPr/>
        <a:lstStyle/>
        <a:p>
          <a:endParaRPr lang="fr-FR"/>
        </a:p>
      </dgm:t>
    </dgm:pt>
    <dgm:pt modelId="{39427F7E-F158-4D86-891A-0E1A55A6FFC5}">
      <dgm:prSet phldrT="[Texte]"/>
      <dgm:spPr/>
      <dgm:t>
        <a:bodyPr/>
        <a:lstStyle/>
        <a:p>
          <a:r>
            <a:rPr lang="fr-FR" dirty="0"/>
            <a:t>10 %</a:t>
          </a:r>
        </a:p>
      </dgm:t>
    </dgm:pt>
    <dgm:pt modelId="{C0CC1B65-42BB-4001-95C8-43F72FC7FD6D}" type="parTrans" cxnId="{40D193E0-FD0F-42FC-8F45-09E439CF0BC7}">
      <dgm:prSet/>
      <dgm:spPr/>
      <dgm:t>
        <a:bodyPr/>
        <a:lstStyle/>
        <a:p>
          <a:endParaRPr lang="fr-FR"/>
        </a:p>
      </dgm:t>
    </dgm:pt>
    <dgm:pt modelId="{F786846B-181B-412A-848C-33FF401782BD}" type="sibTrans" cxnId="{40D193E0-FD0F-42FC-8F45-09E439CF0BC7}">
      <dgm:prSet/>
      <dgm:spPr/>
      <dgm:t>
        <a:bodyPr/>
        <a:lstStyle/>
        <a:p>
          <a:endParaRPr lang="fr-FR"/>
        </a:p>
      </dgm:t>
    </dgm:pt>
    <dgm:pt modelId="{7CB6E97F-6704-4F31-A71B-093CE9A09943}" type="pres">
      <dgm:prSet presAssocID="{B2FEC8FA-F2C7-4965-B65B-3B08F0043001}" presName="Name0" presStyleCnt="0">
        <dgm:presLayoutVars>
          <dgm:chMax val="4"/>
          <dgm:resizeHandles val="exact"/>
        </dgm:presLayoutVars>
      </dgm:prSet>
      <dgm:spPr/>
    </dgm:pt>
    <dgm:pt modelId="{DF09B4AA-18AE-474D-8273-1325DC6BDF04}" type="pres">
      <dgm:prSet presAssocID="{B2FEC8FA-F2C7-4965-B65B-3B08F0043001}" presName="ellipse" presStyleLbl="trBgShp" presStyleIdx="0" presStyleCnt="1"/>
      <dgm:spPr/>
    </dgm:pt>
    <dgm:pt modelId="{26A0D4D2-7050-4089-9C79-65FCFC201C88}" type="pres">
      <dgm:prSet presAssocID="{B2FEC8FA-F2C7-4965-B65B-3B08F0043001}" presName="arrow1" presStyleLbl="fgShp" presStyleIdx="0" presStyleCnt="1"/>
      <dgm:spPr/>
    </dgm:pt>
    <dgm:pt modelId="{C977BBB5-5FFA-4B73-9107-A7EC55067EA5}" type="pres">
      <dgm:prSet presAssocID="{B2FEC8FA-F2C7-4965-B65B-3B08F0043001}" presName="rectangle" presStyleLbl="revTx" presStyleIdx="0" presStyleCnt="1">
        <dgm:presLayoutVars>
          <dgm:bulletEnabled val="1"/>
        </dgm:presLayoutVars>
      </dgm:prSet>
      <dgm:spPr/>
    </dgm:pt>
    <dgm:pt modelId="{5B0FE9F1-3FF0-4D17-9EE7-5B65DE650EAC}" type="pres">
      <dgm:prSet presAssocID="{6B30799A-7CCF-4A70-87B2-51AAEE748A51}" presName="item1" presStyleLbl="node1" presStyleIdx="0" presStyleCnt="3">
        <dgm:presLayoutVars>
          <dgm:bulletEnabled val="1"/>
        </dgm:presLayoutVars>
      </dgm:prSet>
      <dgm:spPr/>
    </dgm:pt>
    <dgm:pt modelId="{DF811D34-68D8-41EE-9B36-CB7A088FDB78}" type="pres">
      <dgm:prSet presAssocID="{5305DFAD-BE94-448B-BB33-7B0E677918BB}" presName="item2" presStyleLbl="node1" presStyleIdx="1" presStyleCnt="3">
        <dgm:presLayoutVars>
          <dgm:bulletEnabled val="1"/>
        </dgm:presLayoutVars>
      </dgm:prSet>
      <dgm:spPr/>
    </dgm:pt>
    <dgm:pt modelId="{DF02D1AF-1084-4589-BAF1-64D67839A881}" type="pres">
      <dgm:prSet presAssocID="{D59B7EDA-869F-4C96-99B1-841C85D0BE74}" presName="item3" presStyleLbl="node1" presStyleIdx="2" presStyleCnt="3">
        <dgm:presLayoutVars>
          <dgm:bulletEnabled val="1"/>
        </dgm:presLayoutVars>
      </dgm:prSet>
      <dgm:spPr/>
    </dgm:pt>
    <dgm:pt modelId="{40FA5CD2-63CD-4D86-96CA-C1355F8601D9}" type="pres">
      <dgm:prSet presAssocID="{B2FEC8FA-F2C7-4965-B65B-3B08F0043001}" presName="funnel" presStyleLbl="trAlignAcc1" presStyleIdx="0" presStyleCnt="1"/>
      <dgm:spPr/>
    </dgm:pt>
  </dgm:ptLst>
  <dgm:cxnLst>
    <dgm:cxn modelId="{589D5C02-A526-447A-9D4D-499BE7F4EE32}" srcId="{B2FEC8FA-F2C7-4965-B65B-3B08F0043001}" destId="{6B30799A-7CCF-4A70-87B2-51AAEE748A51}" srcOrd="1" destOrd="0" parTransId="{1EB513C9-26F3-4DFC-ADF3-3010ADF6F238}" sibTransId="{CC82E9B3-A293-492D-8016-25B4B98E7EA5}"/>
    <dgm:cxn modelId="{A2FEED04-366E-447F-8075-15207FFA8077}" type="presOf" srcId="{39427F7E-F158-4D86-891A-0E1A55A6FFC5}" destId="{5B0FE9F1-3FF0-4D17-9EE7-5B65DE650EAC}" srcOrd="0" destOrd="1" presId="urn:microsoft.com/office/officeart/2005/8/layout/funnel1"/>
    <dgm:cxn modelId="{C0CD580B-BAB0-4B74-A011-7B7ED8D6E901}" srcId="{B2FEC8FA-F2C7-4965-B65B-3B08F0043001}" destId="{5305DFAD-BE94-448B-BB33-7B0E677918BB}" srcOrd="2" destOrd="0" parTransId="{B66FA6BD-8D03-400B-8157-D2AC1E16D0EA}" sibTransId="{F0C1F349-D22E-4BE2-B11E-87E2F17A7337}"/>
    <dgm:cxn modelId="{D9A66910-D8E0-4A6F-9E7B-BF85B2D7659D}" srcId="{B2FEC8FA-F2C7-4965-B65B-3B08F0043001}" destId="{E6225412-397E-4EF8-9109-59B958E3C3E0}" srcOrd="0" destOrd="0" parTransId="{C75EAF78-053B-44DB-8A7F-9BADEAA4DFA9}" sibTransId="{8291D026-5A4C-4C02-BDCD-F03B549EB2BA}"/>
    <dgm:cxn modelId="{6DE7C420-6275-469A-8322-5376ED141D91}" type="presOf" srcId="{B2FEC8FA-F2C7-4965-B65B-3B08F0043001}" destId="{7CB6E97F-6704-4F31-A71B-093CE9A09943}" srcOrd="0" destOrd="0" presId="urn:microsoft.com/office/officeart/2005/8/layout/funnel1"/>
    <dgm:cxn modelId="{5A67612D-FD5A-4D25-B76A-C04DA6A4EEBB}" type="presOf" srcId="{5305DFAD-BE94-448B-BB33-7B0E677918BB}" destId="{5B0FE9F1-3FF0-4D17-9EE7-5B65DE650EAC}" srcOrd="0" destOrd="0" presId="urn:microsoft.com/office/officeart/2005/8/layout/funnel1"/>
    <dgm:cxn modelId="{6149913E-F3C7-44FA-BAE3-89E6B2F751C0}" type="presOf" srcId="{E6225412-397E-4EF8-9109-59B958E3C3E0}" destId="{DF02D1AF-1084-4589-BAF1-64D67839A881}" srcOrd="0" destOrd="0" presId="urn:microsoft.com/office/officeart/2005/8/layout/funnel1"/>
    <dgm:cxn modelId="{4459984A-5D47-46BC-BE27-530D4DBB305D}" type="presOf" srcId="{D23341BB-4EA1-4337-A3B7-3D0918EADD08}" destId="{DF811D34-68D8-41EE-9B36-CB7A088FDB78}" srcOrd="0" destOrd="1" presId="urn:microsoft.com/office/officeart/2005/8/layout/funnel1"/>
    <dgm:cxn modelId="{D12F284F-9258-492F-954C-088533FD8087}" srcId="{B2FEC8FA-F2C7-4965-B65B-3B08F0043001}" destId="{D59B7EDA-869F-4C96-99B1-841C85D0BE74}" srcOrd="3" destOrd="0" parTransId="{1C4BD4DB-0B44-4377-9DAB-FEC28014F2D7}" sibTransId="{2BCE7141-CE92-4D76-92B5-914ABC38405C}"/>
    <dgm:cxn modelId="{6AAAFC6F-69C9-4DCD-99D6-4BAB66265B52}" type="presOf" srcId="{18AE132A-DE0A-474F-AE0E-E92A777119CC}" destId="{DF02D1AF-1084-4589-BAF1-64D67839A881}" srcOrd="0" destOrd="1" presId="urn:microsoft.com/office/officeart/2005/8/layout/funnel1"/>
    <dgm:cxn modelId="{7772E076-D1F1-46B4-B851-D15AD7EF1A24}" type="presOf" srcId="{6B30799A-7CCF-4A70-87B2-51AAEE748A51}" destId="{DF811D34-68D8-41EE-9B36-CB7A088FDB78}" srcOrd="0" destOrd="0" presId="urn:microsoft.com/office/officeart/2005/8/layout/funnel1"/>
    <dgm:cxn modelId="{4FAFC986-424D-4197-A570-0B3D563BF1E7}" type="presOf" srcId="{D59B7EDA-869F-4C96-99B1-841C85D0BE74}" destId="{C977BBB5-5FFA-4B73-9107-A7EC55067EA5}" srcOrd="0" destOrd="0" presId="urn:microsoft.com/office/officeart/2005/8/layout/funnel1"/>
    <dgm:cxn modelId="{40D193E0-FD0F-42FC-8F45-09E439CF0BC7}" srcId="{5305DFAD-BE94-448B-BB33-7B0E677918BB}" destId="{39427F7E-F158-4D86-891A-0E1A55A6FFC5}" srcOrd="0" destOrd="0" parTransId="{C0CC1B65-42BB-4001-95C8-43F72FC7FD6D}" sibTransId="{F786846B-181B-412A-848C-33FF401782BD}"/>
    <dgm:cxn modelId="{BF8C0BF8-B2C7-43EA-8056-CCABACD67743}" srcId="{E6225412-397E-4EF8-9109-59B958E3C3E0}" destId="{18AE132A-DE0A-474F-AE0E-E92A777119CC}" srcOrd="0" destOrd="0" parTransId="{93888C09-9634-4224-B11C-A48C0139995E}" sibTransId="{395F4616-CFCC-4247-993A-A83467D614EE}"/>
    <dgm:cxn modelId="{1C22A1F9-B2C4-4718-9A70-8A64932220B8}" srcId="{6B30799A-7CCF-4A70-87B2-51AAEE748A51}" destId="{D23341BB-4EA1-4337-A3B7-3D0918EADD08}" srcOrd="0" destOrd="0" parTransId="{E5178036-45F5-4978-8C55-01D0F9C09020}" sibTransId="{7795EDB5-7D0B-4B6F-A7A9-7CE10FB2F3BD}"/>
    <dgm:cxn modelId="{2D8266EE-9561-43B6-94D6-CE1980905EED}" type="presParOf" srcId="{7CB6E97F-6704-4F31-A71B-093CE9A09943}" destId="{DF09B4AA-18AE-474D-8273-1325DC6BDF04}" srcOrd="0" destOrd="0" presId="urn:microsoft.com/office/officeart/2005/8/layout/funnel1"/>
    <dgm:cxn modelId="{FF585D5A-58CE-4317-B815-A7D5C89CB5BF}" type="presParOf" srcId="{7CB6E97F-6704-4F31-A71B-093CE9A09943}" destId="{26A0D4D2-7050-4089-9C79-65FCFC201C88}" srcOrd="1" destOrd="0" presId="urn:microsoft.com/office/officeart/2005/8/layout/funnel1"/>
    <dgm:cxn modelId="{44ECC22B-7B1B-4B65-BD82-4C5AE7842E20}" type="presParOf" srcId="{7CB6E97F-6704-4F31-A71B-093CE9A09943}" destId="{C977BBB5-5FFA-4B73-9107-A7EC55067EA5}" srcOrd="2" destOrd="0" presId="urn:microsoft.com/office/officeart/2005/8/layout/funnel1"/>
    <dgm:cxn modelId="{EB5CE139-4A1C-43B8-BBD1-D37BCA5E4284}" type="presParOf" srcId="{7CB6E97F-6704-4F31-A71B-093CE9A09943}" destId="{5B0FE9F1-3FF0-4D17-9EE7-5B65DE650EAC}" srcOrd="3" destOrd="0" presId="urn:microsoft.com/office/officeart/2005/8/layout/funnel1"/>
    <dgm:cxn modelId="{9E5C136F-53CA-4374-8A0C-ED81D0A442BB}" type="presParOf" srcId="{7CB6E97F-6704-4F31-A71B-093CE9A09943}" destId="{DF811D34-68D8-41EE-9B36-CB7A088FDB78}" srcOrd="4" destOrd="0" presId="urn:microsoft.com/office/officeart/2005/8/layout/funnel1"/>
    <dgm:cxn modelId="{A59503AF-5EDD-4C0F-A724-A9CB8992E8EA}" type="presParOf" srcId="{7CB6E97F-6704-4F31-A71B-093CE9A09943}" destId="{DF02D1AF-1084-4589-BAF1-64D67839A881}" srcOrd="5" destOrd="0" presId="urn:microsoft.com/office/officeart/2005/8/layout/funnel1"/>
    <dgm:cxn modelId="{7526E366-E031-402F-88AA-9D006A54653B}" type="presParOf" srcId="{7CB6E97F-6704-4F31-A71B-093CE9A09943}" destId="{40FA5CD2-63CD-4D86-96CA-C1355F8601D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55A10-241E-48CC-8D53-E3A226A12B56}">
      <dsp:nvSpPr>
        <dsp:cNvPr id="0" name=""/>
        <dsp:cNvSpPr/>
      </dsp:nvSpPr>
      <dsp:spPr>
        <a:xfrm>
          <a:off x="38" y="145905"/>
          <a:ext cx="3685337" cy="9733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Actes</a:t>
          </a:r>
        </a:p>
      </dsp:txBody>
      <dsp:txXfrm>
        <a:off x="38" y="145905"/>
        <a:ext cx="3685337" cy="973333"/>
      </dsp:txXfrm>
    </dsp:sp>
    <dsp:sp modelId="{DB92CC10-C581-418C-AD86-C0A025E21C5A}">
      <dsp:nvSpPr>
        <dsp:cNvPr id="0" name=""/>
        <dsp:cNvSpPr/>
      </dsp:nvSpPr>
      <dsp:spPr>
        <a:xfrm>
          <a:off x="38" y="1119238"/>
          <a:ext cx="3685337" cy="19983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2500 à 7500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Pas plus de 9000</a:t>
          </a:r>
        </a:p>
      </dsp:txBody>
      <dsp:txXfrm>
        <a:off x="38" y="1119238"/>
        <a:ext cx="3685337" cy="1998359"/>
      </dsp:txXfrm>
    </dsp:sp>
    <dsp:sp modelId="{EBF3F4BC-0414-401E-A6DB-7093FF1B5A54}">
      <dsp:nvSpPr>
        <dsp:cNvPr id="0" name=""/>
        <dsp:cNvSpPr/>
      </dsp:nvSpPr>
      <dsp:spPr>
        <a:xfrm>
          <a:off x="4201323" y="145905"/>
          <a:ext cx="3685337" cy="973333"/>
        </a:xfrm>
        <a:prstGeom prst="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9981745"/>
                <a:satOff val="-15454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Formation pédagogique</a:t>
          </a:r>
        </a:p>
      </dsp:txBody>
      <dsp:txXfrm>
        <a:off x="4201323" y="145905"/>
        <a:ext cx="3685337" cy="973333"/>
      </dsp:txXfrm>
    </dsp:sp>
    <dsp:sp modelId="{6CACB80F-DBE5-40EF-A5FC-BF04EEC8C465}">
      <dsp:nvSpPr>
        <dsp:cNvPr id="0" name=""/>
        <dsp:cNvSpPr/>
      </dsp:nvSpPr>
      <dsp:spPr>
        <a:xfrm>
          <a:off x="4201362" y="1095578"/>
          <a:ext cx="3685337" cy="1998359"/>
        </a:xfrm>
        <a:prstGeom prst="rect">
          <a:avLst/>
        </a:prstGeom>
        <a:solidFill>
          <a:schemeClr val="accent5">
            <a:tint val="40000"/>
            <a:alpha val="90000"/>
            <a:hueOff val="-9879240"/>
            <a:satOff val="-11387"/>
            <a:lumOff val="-15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9879240"/>
              <a:satOff val="-11387"/>
              <a:lumOff val="-1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Régulière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Adaptée au niveau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Enseignants de la discipline</a:t>
          </a:r>
        </a:p>
      </dsp:txBody>
      <dsp:txXfrm>
        <a:off x="4201362" y="1095578"/>
        <a:ext cx="3685337" cy="19983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55A10-241E-48CC-8D53-E3A226A12B56}">
      <dsp:nvSpPr>
        <dsp:cNvPr id="0" name=""/>
        <dsp:cNvSpPr/>
      </dsp:nvSpPr>
      <dsp:spPr>
        <a:xfrm>
          <a:off x="38" y="145905"/>
          <a:ext cx="3685337" cy="9733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Actes</a:t>
          </a:r>
        </a:p>
      </dsp:txBody>
      <dsp:txXfrm>
        <a:off x="38" y="145905"/>
        <a:ext cx="3685337" cy="973333"/>
      </dsp:txXfrm>
    </dsp:sp>
    <dsp:sp modelId="{DB92CC10-C581-418C-AD86-C0A025E21C5A}">
      <dsp:nvSpPr>
        <dsp:cNvPr id="0" name=""/>
        <dsp:cNvSpPr/>
      </dsp:nvSpPr>
      <dsp:spPr>
        <a:xfrm>
          <a:off x="38" y="1119238"/>
          <a:ext cx="3685337" cy="19983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2500 à 7500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Pas plus de 9000</a:t>
          </a:r>
        </a:p>
      </dsp:txBody>
      <dsp:txXfrm>
        <a:off x="38" y="1119238"/>
        <a:ext cx="3685337" cy="1998359"/>
      </dsp:txXfrm>
    </dsp:sp>
    <dsp:sp modelId="{EBF3F4BC-0414-401E-A6DB-7093FF1B5A54}">
      <dsp:nvSpPr>
        <dsp:cNvPr id="0" name=""/>
        <dsp:cNvSpPr/>
      </dsp:nvSpPr>
      <dsp:spPr>
        <a:xfrm>
          <a:off x="4201323" y="145905"/>
          <a:ext cx="3685337" cy="973333"/>
        </a:xfrm>
        <a:prstGeom prst="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9981745"/>
                <a:satOff val="-15454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Formation pédagogique</a:t>
          </a:r>
        </a:p>
      </dsp:txBody>
      <dsp:txXfrm>
        <a:off x="4201323" y="145905"/>
        <a:ext cx="3685337" cy="973333"/>
      </dsp:txXfrm>
    </dsp:sp>
    <dsp:sp modelId="{6CACB80F-DBE5-40EF-A5FC-BF04EEC8C465}">
      <dsp:nvSpPr>
        <dsp:cNvPr id="0" name=""/>
        <dsp:cNvSpPr/>
      </dsp:nvSpPr>
      <dsp:spPr>
        <a:xfrm>
          <a:off x="4201362" y="1095578"/>
          <a:ext cx="3685337" cy="1998359"/>
        </a:xfrm>
        <a:prstGeom prst="rect">
          <a:avLst/>
        </a:prstGeom>
        <a:solidFill>
          <a:schemeClr val="accent5">
            <a:tint val="40000"/>
            <a:alpha val="90000"/>
            <a:hueOff val="-9879240"/>
            <a:satOff val="-11387"/>
            <a:lumOff val="-15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9879240"/>
              <a:satOff val="-11387"/>
              <a:lumOff val="-1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Régulière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Adaptée au niveau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Enseignants de la discipline</a:t>
          </a:r>
        </a:p>
      </dsp:txBody>
      <dsp:txXfrm>
        <a:off x="4201362" y="1095578"/>
        <a:ext cx="3685337" cy="19983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A571E-ADAC-4182-9752-D65FA444B6A1}">
      <dsp:nvSpPr>
        <dsp:cNvPr id="0" name=""/>
        <dsp:cNvSpPr/>
      </dsp:nvSpPr>
      <dsp:spPr>
        <a:xfrm rot="16200000">
          <a:off x="-350747" y="351584"/>
          <a:ext cx="2880320" cy="2177150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567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Supervision indirecte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/>
            <a:t>&gt; 3 </a:t>
          </a:r>
          <a:r>
            <a:rPr lang="fr-FR" sz="2100" kern="1200" dirty="0"/>
            <a:t>mois</a:t>
          </a:r>
        </a:p>
      </dsp:txBody>
      <dsp:txXfrm rot="5400000">
        <a:off x="838" y="576063"/>
        <a:ext cx="2177150" cy="1728192"/>
      </dsp:txXfrm>
    </dsp:sp>
    <dsp:sp modelId="{9D022319-58D6-4C1E-AC33-9C8E19EEC2D6}">
      <dsp:nvSpPr>
        <dsp:cNvPr id="0" name=""/>
        <dsp:cNvSpPr/>
      </dsp:nvSpPr>
      <dsp:spPr>
        <a:xfrm rot="16200000">
          <a:off x="1989689" y="351584"/>
          <a:ext cx="2880320" cy="2177150"/>
        </a:xfrm>
        <a:prstGeom prst="flowChartManualOperation">
          <a:avLst/>
        </a:prstGeom>
        <a:gradFill rotWithShape="0">
          <a:gsLst>
            <a:gs pos="0">
              <a:schemeClr val="accent4">
                <a:hueOff val="3742489"/>
                <a:satOff val="-20694"/>
                <a:lumOff val="-1765"/>
                <a:alphaOff val="0"/>
                <a:shade val="51000"/>
                <a:satMod val="130000"/>
              </a:schemeClr>
            </a:gs>
            <a:gs pos="80000">
              <a:schemeClr val="accent4">
                <a:hueOff val="3742489"/>
                <a:satOff val="-20694"/>
                <a:lumOff val="-1765"/>
                <a:alphaOff val="0"/>
                <a:shade val="93000"/>
                <a:satMod val="130000"/>
              </a:schemeClr>
            </a:gs>
            <a:gs pos="100000">
              <a:schemeClr val="accent4">
                <a:hueOff val="3742489"/>
                <a:satOff val="-20694"/>
                <a:lumOff val="-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567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Visite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Accord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Lieu connu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Rester joignable</a:t>
          </a:r>
        </a:p>
      </dsp:txBody>
      <dsp:txXfrm rot="5400000">
        <a:off x="2341274" y="576063"/>
        <a:ext cx="2177150" cy="1728192"/>
      </dsp:txXfrm>
    </dsp:sp>
    <dsp:sp modelId="{2F4FAC39-5A7D-4115-974E-87CA5E1A4971}">
      <dsp:nvSpPr>
        <dsp:cNvPr id="0" name=""/>
        <dsp:cNvSpPr/>
      </dsp:nvSpPr>
      <dsp:spPr>
        <a:xfrm rot="16200000">
          <a:off x="4330126" y="351584"/>
          <a:ext cx="2880320" cy="2177150"/>
        </a:xfrm>
        <a:prstGeom prst="flowChartManualOperation">
          <a:avLst/>
        </a:prstGeom>
        <a:gradFill rotWithShape="0">
          <a:gsLst>
            <a:gs pos="0">
              <a:schemeClr val="accent4">
                <a:hueOff val="7484979"/>
                <a:satOff val="-41387"/>
                <a:lumOff val="-3529"/>
                <a:alphaOff val="0"/>
                <a:shade val="51000"/>
                <a:satMod val="130000"/>
              </a:schemeClr>
            </a:gs>
            <a:gs pos="80000">
              <a:schemeClr val="accent4">
                <a:hueOff val="7484979"/>
                <a:satOff val="-41387"/>
                <a:lumOff val="-3529"/>
                <a:alphaOff val="0"/>
                <a:shade val="93000"/>
                <a:satMod val="130000"/>
              </a:schemeClr>
            </a:gs>
            <a:gs pos="100000">
              <a:schemeClr val="accent4">
                <a:hueOff val="7484979"/>
                <a:satOff val="-41387"/>
                <a:lumOff val="-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567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Actes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De 0 à 500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Dont 50 visites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15/jour max</a:t>
          </a:r>
        </a:p>
      </dsp:txBody>
      <dsp:txXfrm rot="5400000">
        <a:off x="4681711" y="576063"/>
        <a:ext cx="2177150" cy="17281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92E85-4BE6-4B23-A7CC-04247D308460}">
      <dsp:nvSpPr>
        <dsp:cNvPr id="0" name=""/>
        <dsp:cNvSpPr/>
      </dsp:nvSpPr>
      <dsp:spPr>
        <a:xfrm>
          <a:off x="2570" y="8043"/>
          <a:ext cx="2506488" cy="6912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SFE</a:t>
          </a:r>
        </a:p>
      </dsp:txBody>
      <dsp:txXfrm>
        <a:off x="2570" y="8043"/>
        <a:ext cx="2506488" cy="691200"/>
      </dsp:txXfrm>
    </dsp:sp>
    <dsp:sp modelId="{D39E8F6F-5977-4847-AB7E-E5E25A6C63A6}">
      <dsp:nvSpPr>
        <dsp:cNvPr id="0" name=""/>
        <dsp:cNvSpPr/>
      </dsp:nvSpPr>
      <dsp:spPr>
        <a:xfrm>
          <a:off x="2570" y="699243"/>
          <a:ext cx="2506488" cy="29646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50 % des actes </a:t>
          </a:r>
        </a:p>
      </dsp:txBody>
      <dsp:txXfrm>
        <a:off x="2570" y="699243"/>
        <a:ext cx="2506488" cy="2964600"/>
      </dsp:txXfrm>
    </dsp:sp>
    <dsp:sp modelId="{37C9D5FF-3C1A-482A-A49F-469F6BA4F85A}">
      <dsp:nvSpPr>
        <dsp:cNvPr id="0" name=""/>
        <dsp:cNvSpPr/>
      </dsp:nvSpPr>
      <dsp:spPr>
        <a:xfrm>
          <a:off x="2859968" y="8043"/>
          <a:ext cx="2506488" cy="691200"/>
        </a:xfrm>
        <a:prstGeom prst="rect">
          <a:avLst/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4990872"/>
                <a:satOff val="-7727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Autonomie</a:t>
          </a:r>
        </a:p>
      </dsp:txBody>
      <dsp:txXfrm>
        <a:off x="2859968" y="8043"/>
        <a:ext cx="2506488" cy="691200"/>
      </dsp:txXfrm>
    </dsp:sp>
    <dsp:sp modelId="{E1F30543-7743-402D-8A1B-B3B8DC6B0CF5}">
      <dsp:nvSpPr>
        <dsp:cNvPr id="0" name=""/>
        <dsp:cNvSpPr/>
      </dsp:nvSpPr>
      <dsp:spPr>
        <a:xfrm>
          <a:off x="2859968" y="699243"/>
          <a:ext cx="2506488" cy="2964600"/>
        </a:xfrm>
        <a:prstGeom prst="rect">
          <a:avLst/>
        </a:prstGeom>
        <a:solidFill>
          <a:schemeClr val="accent5">
            <a:tint val="40000"/>
            <a:alpha val="90000"/>
            <a:hueOff val="-4939620"/>
            <a:satOff val="-5693"/>
            <a:lumOff val="-7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939620"/>
              <a:satOff val="-5693"/>
              <a:lumOff val="-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Plus rapide qu’en N1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Mais selon niveau de compétence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MSU dispo dans les 30 min</a:t>
          </a:r>
        </a:p>
      </dsp:txBody>
      <dsp:txXfrm>
        <a:off x="2859968" y="699243"/>
        <a:ext cx="2506488" cy="2964600"/>
      </dsp:txXfrm>
    </dsp:sp>
    <dsp:sp modelId="{ECEDF1DC-9EFA-45AC-9C1B-E0E42154E029}">
      <dsp:nvSpPr>
        <dsp:cNvPr id="0" name=""/>
        <dsp:cNvSpPr/>
      </dsp:nvSpPr>
      <dsp:spPr>
        <a:xfrm>
          <a:off x="5717365" y="8043"/>
          <a:ext cx="2506488" cy="691200"/>
        </a:xfrm>
        <a:prstGeom prst="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9981745"/>
                <a:satOff val="-15454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Actes</a:t>
          </a:r>
        </a:p>
      </dsp:txBody>
      <dsp:txXfrm>
        <a:off x="5717365" y="8043"/>
        <a:ext cx="2506488" cy="691200"/>
      </dsp:txXfrm>
    </dsp:sp>
    <dsp:sp modelId="{3B5FB549-38FB-4B7B-99CD-7A1888748468}">
      <dsp:nvSpPr>
        <dsp:cNvPr id="0" name=""/>
        <dsp:cNvSpPr/>
      </dsp:nvSpPr>
      <dsp:spPr>
        <a:xfrm>
          <a:off x="5717365" y="699243"/>
          <a:ext cx="2506488" cy="2964600"/>
        </a:xfrm>
        <a:prstGeom prst="rect">
          <a:avLst/>
        </a:prstGeom>
        <a:solidFill>
          <a:schemeClr val="accent5">
            <a:tint val="40000"/>
            <a:alpha val="90000"/>
            <a:hueOff val="-9879240"/>
            <a:satOff val="-11387"/>
            <a:lumOff val="-15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9879240"/>
              <a:satOff val="-11387"/>
              <a:lumOff val="-1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200 à 800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50 visites maximum</a:t>
          </a:r>
        </a:p>
      </dsp:txBody>
      <dsp:txXfrm>
        <a:off x="5717365" y="699243"/>
        <a:ext cx="2506488" cy="29646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B2190-ECFD-4164-A97E-AD078DFD31A7}">
      <dsp:nvSpPr>
        <dsp:cNvPr id="0" name=""/>
        <dsp:cNvSpPr/>
      </dsp:nvSpPr>
      <dsp:spPr>
        <a:xfrm rot="16200000">
          <a:off x="-529476" y="530480"/>
          <a:ext cx="3671887" cy="261092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596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MSU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Expérience pédagogique préalable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SN 1</a:t>
          </a:r>
        </a:p>
      </dsp:txBody>
      <dsp:txXfrm rot="5400000">
        <a:off x="1005" y="734376"/>
        <a:ext cx="2610925" cy="2203133"/>
      </dsp:txXfrm>
    </dsp:sp>
    <dsp:sp modelId="{835499AE-4D13-46A7-9BD1-DF88F1517C84}">
      <dsp:nvSpPr>
        <dsp:cNvPr id="0" name=""/>
        <dsp:cNvSpPr/>
      </dsp:nvSpPr>
      <dsp:spPr>
        <a:xfrm rot="16200000">
          <a:off x="2277269" y="530480"/>
          <a:ext cx="3671887" cy="2610925"/>
        </a:xfrm>
        <a:prstGeom prst="flowChartManualOperation">
          <a:avLst/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4990872"/>
                <a:satOff val="-7727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596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Autonomie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Après phase de supervision directe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MSU joignable</a:t>
          </a:r>
        </a:p>
      </dsp:txBody>
      <dsp:txXfrm rot="5400000">
        <a:off x="2807750" y="734376"/>
        <a:ext cx="2610925" cy="2203133"/>
      </dsp:txXfrm>
    </dsp:sp>
    <dsp:sp modelId="{771165C8-B042-41BC-904E-5C0CFEC95F18}">
      <dsp:nvSpPr>
        <dsp:cNvPr id="0" name=""/>
        <dsp:cNvSpPr/>
      </dsp:nvSpPr>
      <dsp:spPr>
        <a:xfrm rot="16200000">
          <a:off x="5084014" y="530480"/>
          <a:ext cx="3671887" cy="2610925"/>
        </a:xfrm>
        <a:prstGeom prst="flowChartManualOperation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9981745"/>
                <a:satOff val="-15454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596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Actes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1500 max/semestre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Dont 200 visites max. </a:t>
          </a:r>
        </a:p>
      </dsp:txBody>
      <dsp:txXfrm rot="5400000">
        <a:off x="5614495" y="734376"/>
        <a:ext cx="2610925" cy="22031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3C208-E653-48E7-AD98-6B1B88B0F2E1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Temps de travail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48 h/semaine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4 jours de stage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2 ½ journées universitaires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Horaires de bureau</a:t>
          </a:r>
        </a:p>
      </dsp:txBody>
      <dsp:txXfrm>
        <a:off x="0" y="29766"/>
        <a:ext cx="2464593" cy="1478756"/>
      </dsp:txXfrm>
    </dsp:sp>
    <dsp:sp modelId="{FFA7992B-408F-42A8-BBE3-2F05AE8C71EC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2495436"/>
                <a:satOff val="-3864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2495436"/>
                <a:satOff val="-3864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2495436"/>
                <a:satOff val="-3864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Activité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Selon le niveau de l’étudiant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Supervision en heures ouvrable</a:t>
          </a:r>
        </a:p>
      </dsp:txBody>
      <dsp:txXfrm>
        <a:off x="2711053" y="29766"/>
        <a:ext cx="2464593" cy="1478756"/>
      </dsp:txXfrm>
    </dsp:sp>
    <dsp:sp modelId="{D4FE3D38-C4D4-4182-B8F6-E712E5756B87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4990872"/>
                <a:satOff val="-7727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Congés annuels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30 jours par 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Samedis inclus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Déclaration aux affaires médicales du CHU</a:t>
          </a:r>
        </a:p>
      </dsp:txBody>
      <dsp:txXfrm>
        <a:off x="5422106" y="29766"/>
        <a:ext cx="2464593" cy="1478756"/>
      </dsp:txXfrm>
    </dsp:sp>
    <dsp:sp modelId="{5DB46456-C47F-4339-AC97-957850D5A192}">
      <dsp:nvSpPr>
        <dsp:cNvPr id="0" name=""/>
        <dsp:cNvSpPr/>
      </dsp:nvSpPr>
      <dsp:spPr>
        <a:xfrm>
          <a:off x="1355526" y="1754981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7486308"/>
                <a:satOff val="-11591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7486308"/>
                <a:satOff val="-11591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7486308"/>
                <a:satOff val="-11591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Gardes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Autorisées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Hors temps de stage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Repos de sécurité obligatoire</a:t>
          </a:r>
        </a:p>
      </dsp:txBody>
      <dsp:txXfrm>
        <a:off x="1355526" y="1754981"/>
        <a:ext cx="2464593" cy="1478756"/>
      </dsp:txXfrm>
    </dsp:sp>
    <dsp:sp modelId="{47BC82D7-F6C0-4534-AA7F-EACABB401757}">
      <dsp:nvSpPr>
        <dsp:cNvPr id="0" name=""/>
        <dsp:cNvSpPr/>
      </dsp:nvSpPr>
      <dsp:spPr>
        <a:xfrm>
          <a:off x="4066579" y="1754981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9981745"/>
                <a:satOff val="-15454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Evaluation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2 à 3 fois par stage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Evaluation finale transmise au DMG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En cas de problème : réunion bipartite précoce</a:t>
          </a:r>
        </a:p>
      </dsp:txBody>
      <dsp:txXfrm>
        <a:off x="4066579" y="1754981"/>
        <a:ext cx="2464593" cy="147875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8099E-54FB-4B6E-9A36-9A6D467B9ACD}">
      <dsp:nvSpPr>
        <dsp:cNvPr id="0" name=""/>
        <dsp:cNvSpPr/>
      </dsp:nvSpPr>
      <dsp:spPr>
        <a:xfrm>
          <a:off x="2272" y="576849"/>
          <a:ext cx="2457004" cy="2109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1A342-A3EB-4B18-9170-620E008CE8E4}">
      <dsp:nvSpPr>
        <dsp:cNvPr id="0" name=""/>
        <dsp:cNvSpPr/>
      </dsp:nvSpPr>
      <dsp:spPr>
        <a:xfrm>
          <a:off x="20" y="2053712"/>
          <a:ext cx="2461508" cy="506353"/>
        </a:xfrm>
        <a:prstGeom prst="rect">
          <a:avLst/>
        </a:prstGeom>
        <a:solidFill>
          <a:schemeClr val="accent1">
            <a:lumMod val="75000"/>
            <a:alpha val="5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Augmentation</a:t>
          </a:r>
        </a:p>
      </dsp:txBody>
      <dsp:txXfrm>
        <a:off x="20" y="2053712"/>
        <a:ext cx="2461508" cy="506353"/>
      </dsp:txXfrm>
    </dsp:sp>
    <dsp:sp modelId="{F067BB06-3248-4277-96C7-A33A8A3A86DE}">
      <dsp:nvSpPr>
        <dsp:cNvPr id="0" name=""/>
        <dsp:cNvSpPr/>
      </dsp:nvSpPr>
      <dsp:spPr>
        <a:xfrm>
          <a:off x="2712595" y="576849"/>
          <a:ext cx="2461508" cy="210980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D7F5D-34AA-4F0A-B246-91E5D8C8DBA0}">
      <dsp:nvSpPr>
        <dsp:cNvPr id="0" name=""/>
        <dsp:cNvSpPr/>
      </dsp:nvSpPr>
      <dsp:spPr>
        <a:xfrm>
          <a:off x="2712595" y="2053712"/>
          <a:ext cx="2461508" cy="506353"/>
        </a:xfrm>
        <a:prstGeom prst="rect">
          <a:avLst/>
        </a:prstGeom>
        <a:solidFill>
          <a:schemeClr val="accent1">
            <a:lumMod val="75000"/>
            <a:alpha val="5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Conséquences des réformes</a:t>
          </a:r>
        </a:p>
      </dsp:txBody>
      <dsp:txXfrm>
        <a:off x="2712595" y="2053712"/>
        <a:ext cx="2461508" cy="506353"/>
      </dsp:txXfrm>
    </dsp:sp>
    <dsp:sp modelId="{81ABC6BF-C876-4CC5-B84F-BD404FB11CA1}">
      <dsp:nvSpPr>
        <dsp:cNvPr id="0" name=""/>
        <dsp:cNvSpPr/>
      </dsp:nvSpPr>
      <dsp:spPr>
        <a:xfrm>
          <a:off x="5425171" y="576849"/>
          <a:ext cx="2461508" cy="2109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BCD2C-4168-47C3-8710-7A64C1DE6551}">
      <dsp:nvSpPr>
        <dsp:cNvPr id="0" name=""/>
        <dsp:cNvSpPr/>
      </dsp:nvSpPr>
      <dsp:spPr>
        <a:xfrm>
          <a:off x="5425171" y="2053712"/>
          <a:ext cx="2461508" cy="506353"/>
        </a:xfrm>
        <a:prstGeom prst="rect">
          <a:avLst/>
        </a:prstGeom>
        <a:solidFill>
          <a:schemeClr val="accent1">
            <a:lumMod val="75000"/>
            <a:alpha val="5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Futures réformes</a:t>
          </a:r>
        </a:p>
      </dsp:txBody>
      <dsp:txXfrm>
        <a:off x="5425171" y="2053712"/>
        <a:ext cx="2461508" cy="506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A571E-ADAC-4182-9752-D65FA444B6A1}">
      <dsp:nvSpPr>
        <dsp:cNvPr id="0" name=""/>
        <dsp:cNvSpPr/>
      </dsp:nvSpPr>
      <dsp:spPr>
        <a:xfrm rot="16200000">
          <a:off x="-350747" y="351584"/>
          <a:ext cx="2880320" cy="2177150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567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Supervision indirecte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/>
            <a:t>&gt; 3 </a:t>
          </a:r>
          <a:r>
            <a:rPr lang="fr-FR" sz="2100" kern="1200" dirty="0"/>
            <a:t>mois</a:t>
          </a:r>
        </a:p>
      </dsp:txBody>
      <dsp:txXfrm rot="5400000">
        <a:off x="838" y="576063"/>
        <a:ext cx="2177150" cy="1728192"/>
      </dsp:txXfrm>
    </dsp:sp>
    <dsp:sp modelId="{9D022319-58D6-4C1E-AC33-9C8E19EEC2D6}">
      <dsp:nvSpPr>
        <dsp:cNvPr id="0" name=""/>
        <dsp:cNvSpPr/>
      </dsp:nvSpPr>
      <dsp:spPr>
        <a:xfrm rot="16200000">
          <a:off x="1989689" y="351584"/>
          <a:ext cx="2880320" cy="2177150"/>
        </a:xfrm>
        <a:prstGeom prst="flowChartManualOperation">
          <a:avLst/>
        </a:prstGeom>
        <a:gradFill rotWithShape="0">
          <a:gsLst>
            <a:gs pos="0">
              <a:schemeClr val="accent4">
                <a:hueOff val="3742489"/>
                <a:satOff val="-20694"/>
                <a:lumOff val="-1765"/>
                <a:alphaOff val="0"/>
                <a:shade val="51000"/>
                <a:satMod val="130000"/>
              </a:schemeClr>
            </a:gs>
            <a:gs pos="80000">
              <a:schemeClr val="accent4">
                <a:hueOff val="3742489"/>
                <a:satOff val="-20694"/>
                <a:lumOff val="-1765"/>
                <a:alphaOff val="0"/>
                <a:shade val="93000"/>
                <a:satMod val="130000"/>
              </a:schemeClr>
            </a:gs>
            <a:gs pos="100000">
              <a:schemeClr val="accent4">
                <a:hueOff val="3742489"/>
                <a:satOff val="-20694"/>
                <a:lumOff val="-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567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Visite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Accord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Lieu connu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Rester joignable</a:t>
          </a:r>
        </a:p>
      </dsp:txBody>
      <dsp:txXfrm rot="5400000">
        <a:off x="2341274" y="576063"/>
        <a:ext cx="2177150" cy="1728192"/>
      </dsp:txXfrm>
    </dsp:sp>
    <dsp:sp modelId="{2F4FAC39-5A7D-4115-974E-87CA5E1A4971}">
      <dsp:nvSpPr>
        <dsp:cNvPr id="0" name=""/>
        <dsp:cNvSpPr/>
      </dsp:nvSpPr>
      <dsp:spPr>
        <a:xfrm rot="16200000">
          <a:off x="4330126" y="351584"/>
          <a:ext cx="2880320" cy="2177150"/>
        </a:xfrm>
        <a:prstGeom prst="flowChartManualOperation">
          <a:avLst/>
        </a:prstGeom>
        <a:gradFill rotWithShape="0">
          <a:gsLst>
            <a:gs pos="0">
              <a:schemeClr val="accent4">
                <a:hueOff val="7484979"/>
                <a:satOff val="-41387"/>
                <a:lumOff val="-3529"/>
                <a:alphaOff val="0"/>
                <a:shade val="51000"/>
                <a:satMod val="130000"/>
              </a:schemeClr>
            </a:gs>
            <a:gs pos="80000">
              <a:schemeClr val="accent4">
                <a:hueOff val="7484979"/>
                <a:satOff val="-41387"/>
                <a:lumOff val="-3529"/>
                <a:alphaOff val="0"/>
                <a:shade val="93000"/>
                <a:satMod val="130000"/>
              </a:schemeClr>
            </a:gs>
            <a:gs pos="100000">
              <a:schemeClr val="accent4">
                <a:hueOff val="7484979"/>
                <a:satOff val="-41387"/>
                <a:lumOff val="-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567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Actes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De 0 à 500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Dont 50 visites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15/jour max</a:t>
          </a:r>
        </a:p>
      </dsp:txBody>
      <dsp:txXfrm rot="5400000">
        <a:off x="4681711" y="576063"/>
        <a:ext cx="2177150" cy="1728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92E85-4BE6-4B23-A7CC-04247D308460}">
      <dsp:nvSpPr>
        <dsp:cNvPr id="0" name=""/>
        <dsp:cNvSpPr/>
      </dsp:nvSpPr>
      <dsp:spPr>
        <a:xfrm>
          <a:off x="2570" y="8043"/>
          <a:ext cx="2506488" cy="6912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SFE</a:t>
          </a:r>
        </a:p>
      </dsp:txBody>
      <dsp:txXfrm>
        <a:off x="2570" y="8043"/>
        <a:ext cx="2506488" cy="691200"/>
      </dsp:txXfrm>
    </dsp:sp>
    <dsp:sp modelId="{D39E8F6F-5977-4847-AB7E-E5E25A6C63A6}">
      <dsp:nvSpPr>
        <dsp:cNvPr id="0" name=""/>
        <dsp:cNvSpPr/>
      </dsp:nvSpPr>
      <dsp:spPr>
        <a:xfrm>
          <a:off x="2570" y="699243"/>
          <a:ext cx="2506488" cy="29646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50 % des actes </a:t>
          </a:r>
        </a:p>
      </dsp:txBody>
      <dsp:txXfrm>
        <a:off x="2570" y="699243"/>
        <a:ext cx="2506488" cy="2964600"/>
      </dsp:txXfrm>
    </dsp:sp>
    <dsp:sp modelId="{37C9D5FF-3C1A-482A-A49F-469F6BA4F85A}">
      <dsp:nvSpPr>
        <dsp:cNvPr id="0" name=""/>
        <dsp:cNvSpPr/>
      </dsp:nvSpPr>
      <dsp:spPr>
        <a:xfrm>
          <a:off x="2859968" y="8043"/>
          <a:ext cx="2506488" cy="691200"/>
        </a:xfrm>
        <a:prstGeom prst="rect">
          <a:avLst/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4990872"/>
                <a:satOff val="-7727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Autonomie</a:t>
          </a:r>
        </a:p>
      </dsp:txBody>
      <dsp:txXfrm>
        <a:off x="2859968" y="8043"/>
        <a:ext cx="2506488" cy="691200"/>
      </dsp:txXfrm>
    </dsp:sp>
    <dsp:sp modelId="{E1F30543-7743-402D-8A1B-B3B8DC6B0CF5}">
      <dsp:nvSpPr>
        <dsp:cNvPr id="0" name=""/>
        <dsp:cNvSpPr/>
      </dsp:nvSpPr>
      <dsp:spPr>
        <a:xfrm>
          <a:off x="2859968" y="699243"/>
          <a:ext cx="2506488" cy="2964600"/>
        </a:xfrm>
        <a:prstGeom prst="rect">
          <a:avLst/>
        </a:prstGeom>
        <a:solidFill>
          <a:schemeClr val="accent5">
            <a:tint val="40000"/>
            <a:alpha val="90000"/>
            <a:hueOff val="-4939620"/>
            <a:satOff val="-5693"/>
            <a:lumOff val="-7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939620"/>
              <a:satOff val="-5693"/>
              <a:lumOff val="-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Plus rapide qu’en N1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Mais selon niveau de compétence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MSU dispo dans les 30 min</a:t>
          </a:r>
        </a:p>
      </dsp:txBody>
      <dsp:txXfrm>
        <a:off x="2859968" y="699243"/>
        <a:ext cx="2506488" cy="2964600"/>
      </dsp:txXfrm>
    </dsp:sp>
    <dsp:sp modelId="{ECEDF1DC-9EFA-45AC-9C1B-E0E42154E029}">
      <dsp:nvSpPr>
        <dsp:cNvPr id="0" name=""/>
        <dsp:cNvSpPr/>
      </dsp:nvSpPr>
      <dsp:spPr>
        <a:xfrm>
          <a:off x="5717365" y="8043"/>
          <a:ext cx="2506488" cy="691200"/>
        </a:xfrm>
        <a:prstGeom prst="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9981745"/>
                <a:satOff val="-15454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Actes</a:t>
          </a:r>
        </a:p>
      </dsp:txBody>
      <dsp:txXfrm>
        <a:off x="5717365" y="8043"/>
        <a:ext cx="2506488" cy="691200"/>
      </dsp:txXfrm>
    </dsp:sp>
    <dsp:sp modelId="{3B5FB549-38FB-4B7B-99CD-7A1888748468}">
      <dsp:nvSpPr>
        <dsp:cNvPr id="0" name=""/>
        <dsp:cNvSpPr/>
      </dsp:nvSpPr>
      <dsp:spPr>
        <a:xfrm>
          <a:off x="5717365" y="699243"/>
          <a:ext cx="2506488" cy="2964600"/>
        </a:xfrm>
        <a:prstGeom prst="rect">
          <a:avLst/>
        </a:prstGeom>
        <a:solidFill>
          <a:schemeClr val="accent5">
            <a:tint val="40000"/>
            <a:alpha val="90000"/>
            <a:hueOff val="-9879240"/>
            <a:satOff val="-11387"/>
            <a:lumOff val="-15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9879240"/>
              <a:satOff val="-11387"/>
              <a:lumOff val="-1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200 à 800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50 visites maximum</a:t>
          </a:r>
        </a:p>
      </dsp:txBody>
      <dsp:txXfrm>
        <a:off x="5717365" y="699243"/>
        <a:ext cx="2506488" cy="2964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B2190-ECFD-4164-A97E-AD078DFD31A7}">
      <dsp:nvSpPr>
        <dsp:cNvPr id="0" name=""/>
        <dsp:cNvSpPr/>
      </dsp:nvSpPr>
      <dsp:spPr>
        <a:xfrm rot="16200000">
          <a:off x="-529476" y="530480"/>
          <a:ext cx="3671887" cy="261092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596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MSU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Expérience pédagogique préalable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SN 1</a:t>
          </a:r>
        </a:p>
      </dsp:txBody>
      <dsp:txXfrm rot="5400000">
        <a:off x="1005" y="734376"/>
        <a:ext cx="2610925" cy="2203133"/>
      </dsp:txXfrm>
    </dsp:sp>
    <dsp:sp modelId="{835499AE-4D13-46A7-9BD1-DF88F1517C84}">
      <dsp:nvSpPr>
        <dsp:cNvPr id="0" name=""/>
        <dsp:cNvSpPr/>
      </dsp:nvSpPr>
      <dsp:spPr>
        <a:xfrm rot="16200000">
          <a:off x="2277269" y="530480"/>
          <a:ext cx="3671887" cy="2610925"/>
        </a:xfrm>
        <a:prstGeom prst="flowChartManualOperation">
          <a:avLst/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4990872"/>
                <a:satOff val="-7727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596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Autonomie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Après phase de supervision directe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MSU joignable</a:t>
          </a:r>
        </a:p>
      </dsp:txBody>
      <dsp:txXfrm rot="5400000">
        <a:off x="2807750" y="734376"/>
        <a:ext cx="2610925" cy="2203133"/>
      </dsp:txXfrm>
    </dsp:sp>
    <dsp:sp modelId="{771165C8-B042-41BC-904E-5C0CFEC95F18}">
      <dsp:nvSpPr>
        <dsp:cNvPr id="0" name=""/>
        <dsp:cNvSpPr/>
      </dsp:nvSpPr>
      <dsp:spPr>
        <a:xfrm rot="16200000">
          <a:off x="5084014" y="530480"/>
          <a:ext cx="3671887" cy="2610925"/>
        </a:xfrm>
        <a:prstGeom prst="flowChartManualOperation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9981745"/>
                <a:satOff val="-15454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7596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Actes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1500 max/semestre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Dont 200 visites max. </a:t>
          </a:r>
        </a:p>
      </dsp:txBody>
      <dsp:txXfrm rot="5400000">
        <a:off x="5614495" y="734376"/>
        <a:ext cx="2610925" cy="2203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3C208-E653-48E7-AD98-6B1B88B0F2E1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Temps de travail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48 h/semaine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4 jours de stage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2 ½ journées universitaires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Horaires de bureau</a:t>
          </a:r>
        </a:p>
      </dsp:txBody>
      <dsp:txXfrm>
        <a:off x="0" y="29766"/>
        <a:ext cx="2464593" cy="1478756"/>
      </dsp:txXfrm>
    </dsp:sp>
    <dsp:sp modelId="{FFA7992B-408F-42A8-BBE3-2F05AE8C71EC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2495436"/>
                <a:satOff val="-3864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2495436"/>
                <a:satOff val="-3864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2495436"/>
                <a:satOff val="-3864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Activité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Selon le niveau de l’étudiant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Supervision en heures ouvrable</a:t>
          </a:r>
        </a:p>
      </dsp:txBody>
      <dsp:txXfrm>
        <a:off x="2711053" y="29766"/>
        <a:ext cx="2464593" cy="1478756"/>
      </dsp:txXfrm>
    </dsp:sp>
    <dsp:sp modelId="{D4FE3D38-C4D4-4182-B8F6-E712E5756B87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4990872"/>
                <a:satOff val="-7727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Congés annuels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30 jours par 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Samedis inclus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Déclaration aux affaires médicales du CHU</a:t>
          </a:r>
        </a:p>
      </dsp:txBody>
      <dsp:txXfrm>
        <a:off x="5422106" y="29766"/>
        <a:ext cx="2464593" cy="1478756"/>
      </dsp:txXfrm>
    </dsp:sp>
    <dsp:sp modelId="{5DB46456-C47F-4339-AC97-957850D5A192}">
      <dsp:nvSpPr>
        <dsp:cNvPr id="0" name=""/>
        <dsp:cNvSpPr/>
      </dsp:nvSpPr>
      <dsp:spPr>
        <a:xfrm>
          <a:off x="1355526" y="1754981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7486308"/>
                <a:satOff val="-11591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7486308"/>
                <a:satOff val="-11591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7486308"/>
                <a:satOff val="-11591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Gardes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Autorisées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Hors temps de stage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Repos de sécurité obligatoire</a:t>
          </a:r>
        </a:p>
      </dsp:txBody>
      <dsp:txXfrm>
        <a:off x="1355526" y="1754981"/>
        <a:ext cx="2464593" cy="1478756"/>
      </dsp:txXfrm>
    </dsp:sp>
    <dsp:sp modelId="{47BC82D7-F6C0-4534-AA7F-EACABB401757}">
      <dsp:nvSpPr>
        <dsp:cNvPr id="0" name=""/>
        <dsp:cNvSpPr/>
      </dsp:nvSpPr>
      <dsp:spPr>
        <a:xfrm>
          <a:off x="4066579" y="1754981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9981745"/>
                <a:satOff val="-15454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Evaluation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2 à 3 fois par stage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Evaluation finale transmise au DMG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En cas de problème : réunion bipartite précoce</a:t>
          </a:r>
        </a:p>
      </dsp:txBody>
      <dsp:txXfrm>
        <a:off x="4066579" y="1754981"/>
        <a:ext cx="2464593" cy="1478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0BCF5-D51B-48DD-9BE5-5ACA647F85B3}">
      <dsp:nvSpPr>
        <dsp:cNvPr id="0" name=""/>
        <dsp:cNvSpPr/>
      </dsp:nvSpPr>
      <dsp:spPr>
        <a:xfrm>
          <a:off x="1619" y="474014"/>
          <a:ext cx="2569678" cy="1770508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67" t="-4899" r="967" b="-4899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330C8-ED10-4560-BBAE-56EC85EC5A75}">
      <dsp:nvSpPr>
        <dsp:cNvPr id="0" name=""/>
        <dsp:cNvSpPr/>
      </dsp:nvSpPr>
      <dsp:spPr>
        <a:xfrm>
          <a:off x="1619" y="2244522"/>
          <a:ext cx="2569678" cy="95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Nièvre</a:t>
          </a:r>
        </a:p>
      </dsp:txBody>
      <dsp:txXfrm>
        <a:off x="1619" y="2244522"/>
        <a:ext cx="2569678" cy="953350"/>
      </dsp:txXfrm>
    </dsp:sp>
    <dsp:sp modelId="{6F061B48-F005-478E-AC89-286B9ECB3177}">
      <dsp:nvSpPr>
        <dsp:cNvPr id="0" name=""/>
        <dsp:cNvSpPr/>
      </dsp:nvSpPr>
      <dsp:spPr>
        <a:xfrm>
          <a:off x="2828373" y="474014"/>
          <a:ext cx="2569678" cy="1770508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6" t="-17099" r="266" b="-17099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9E3E2D-1BFE-4662-83A5-414C78A3B33E}">
      <dsp:nvSpPr>
        <dsp:cNvPr id="0" name=""/>
        <dsp:cNvSpPr/>
      </dsp:nvSpPr>
      <dsp:spPr>
        <a:xfrm>
          <a:off x="2828373" y="2244522"/>
          <a:ext cx="2569678" cy="95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107 %</a:t>
          </a:r>
        </a:p>
      </dsp:txBody>
      <dsp:txXfrm>
        <a:off x="2828373" y="2244522"/>
        <a:ext cx="2569678" cy="953350"/>
      </dsp:txXfrm>
    </dsp:sp>
    <dsp:sp modelId="{8A1AF72C-F297-427D-8AF5-FAE2226505FA}">
      <dsp:nvSpPr>
        <dsp:cNvPr id="0" name=""/>
        <dsp:cNvSpPr/>
      </dsp:nvSpPr>
      <dsp:spPr>
        <a:xfrm>
          <a:off x="5655127" y="474014"/>
          <a:ext cx="2569678" cy="177050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2E2A6D-7A6C-4E23-8C6E-1C1D267C9511}">
      <dsp:nvSpPr>
        <dsp:cNvPr id="0" name=""/>
        <dsp:cNvSpPr/>
      </dsp:nvSpPr>
      <dsp:spPr>
        <a:xfrm>
          <a:off x="5655127" y="2244522"/>
          <a:ext cx="2569678" cy="95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Logement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Chargée de mission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Internes et externes</a:t>
          </a:r>
        </a:p>
      </dsp:txBody>
      <dsp:txXfrm>
        <a:off x="5655127" y="2244522"/>
        <a:ext cx="2569678" cy="953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E4691-EECE-4296-9BC0-397EAE3C0588}">
      <dsp:nvSpPr>
        <dsp:cNvPr id="0" name=""/>
        <dsp:cNvSpPr/>
      </dsp:nvSpPr>
      <dsp:spPr>
        <a:xfrm rot="16200000">
          <a:off x="-529476" y="530480"/>
          <a:ext cx="3671887" cy="261092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276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Internes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Promo 2020 : 80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Promo 2021 : 91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Promo 2022 : 93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Promo 2023 : 96</a:t>
          </a:r>
        </a:p>
      </dsp:txBody>
      <dsp:txXfrm rot="5400000">
        <a:off x="1005" y="734376"/>
        <a:ext cx="2610925" cy="2203133"/>
      </dsp:txXfrm>
    </dsp:sp>
    <dsp:sp modelId="{5FD552F4-DD78-408E-B384-E85B931203DC}">
      <dsp:nvSpPr>
        <dsp:cNvPr id="0" name=""/>
        <dsp:cNvSpPr/>
      </dsp:nvSpPr>
      <dsp:spPr>
        <a:xfrm rot="16200000">
          <a:off x="2277269" y="530480"/>
          <a:ext cx="3671887" cy="2610925"/>
        </a:xfrm>
        <a:prstGeom prst="flowChartManualOperation">
          <a:avLst/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4990872"/>
                <a:satOff val="-7727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276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MSU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2020 : 210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2021 : +12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2022 : +44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2023 : +67</a:t>
          </a:r>
        </a:p>
      </dsp:txBody>
      <dsp:txXfrm rot="5400000">
        <a:off x="2807750" y="734376"/>
        <a:ext cx="2610925" cy="2203133"/>
      </dsp:txXfrm>
    </dsp:sp>
    <dsp:sp modelId="{409A92B5-1708-4FB8-BF87-E967A5A15073}">
      <dsp:nvSpPr>
        <dsp:cNvPr id="0" name=""/>
        <dsp:cNvSpPr/>
      </dsp:nvSpPr>
      <dsp:spPr>
        <a:xfrm rot="16200000">
          <a:off x="5084014" y="530480"/>
          <a:ext cx="3671887" cy="2610925"/>
        </a:xfrm>
        <a:prstGeom prst="flowChartManualOperation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9981745"/>
                <a:satOff val="-15454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276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Tuteurs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2020 : 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2021 : 52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2022 : 59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2023 : 59</a:t>
          </a:r>
        </a:p>
      </dsp:txBody>
      <dsp:txXfrm rot="5400000">
        <a:off x="5614495" y="734376"/>
        <a:ext cx="2610925" cy="22031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5C1FB-9069-451A-846B-8146B2D0C7DD}">
      <dsp:nvSpPr>
        <dsp:cNvPr id="0" name=""/>
        <dsp:cNvSpPr/>
      </dsp:nvSpPr>
      <dsp:spPr>
        <a:xfrm>
          <a:off x="0" y="0"/>
          <a:ext cx="8263830" cy="397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Connaissances </a:t>
          </a:r>
          <a:r>
            <a:rPr lang="fr-FR" sz="1700" kern="1200" dirty="0">
              <a:latin typeface="Arial" panose="020B0604020202020204" pitchFamily="34" charset="0"/>
              <a:cs typeface="Arial" panose="020B0604020202020204" pitchFamily="34" charset="0"/>
            </a:rPr>
            <a:t>→ </a:t>
          </a:r>
          <a:r>
            <a:rPr lang="fr-FR" sz="1700" kern="1200" dirty="0"/>
            <a:t>Compétences</a:t>
          </a:r>
        </a:p>
      </dsp:txBody>
      <dsp:txXfrm>
        <a:off x="19419" y="19419"/>
        <a:ext cx="8224992" cy="358962"/>
      </dsp:txXfrm>
    </dsp:sp>
    <dsp:sp modelId="{D03495D6-74BC-4606-9023-B65FDFB21EEE}">
      <dsp:nvSpPr>
        <dsp:cNvPr id="0" name=""/>
        <dsp:cNvSpPr/>
      </dsp:nvSpPr>
      <dsp:spPr>
        <a:xfrm>
          <a:off x="0" y="442472"/>
          <a:ext cx="826383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7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Moins de connaissances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ECOS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1300" kern="1200" dirty="0"/>
        </a:p>
      </dsp:txBody>
      <dsp:txXfrm>
        <a:off x="0" y="442472"/>
        <a:ext cx="8263830" cy="844560"/>
      </dsp:txXfrm>
    </dsp:sp>
    <dsp:sp modelId="{8DA5B60C-77AB-4926-A8B7-BDA27CD6C233}">
      <dsp:nvSpPr>
        <dsp:cNvPr id="0" name=""/>
        <dsp:cNvSpPr/>
      </dsp:nvSpPr>
      <dsp:spPr>
        <a:xfrm>
          <a:off x="0" y="1287032"/>
          <a:ext cx="8263830" cy="397800"/>
        </a:xfrm>
        <a:prstGeom prst="roundRect">
          <a:avLst/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4990872"/>
                <a:satOff val="-7727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Hiérarchisation des connaissances</a:t>
          </a:r>
        </a:p>
      </dsp:txBody>
      <dsp:txXfrm>
        <a:off x="19419" y="1306451"/>
        <a:ext cx="8224992" cy="358962"/>
      </dsp:txXfrm>
    </dsp:sp>
    <dsp:sp modelId="{082CE776-F8CB-45D9-A946-5E30CCF208D6}">
      <dsp:nvSpPr>
        <dsp:cNvPr id="0" name=""/>
        <dsp:cNvSpPr/>
      </dsp:nvSpPr>
      <dsp:spPr>
        <a:xfrm>
          <a:off x="0" y="1684832"/>
          <a:ext cx="8263830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7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Rang A : socle, tout médecin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Rang B : spécialité (attendu pour un interne au 1</a:t>
          </a:r>
          <a:r>
            <a:rPr lang="fr-FR" sz="1300" kern="1200" baseline="30000" dirty="0"/>
            <a:t>er</a:t>
          </a:r>
          <a:r>
            <a:rPr lang="fr-FR" sz="1300" kern="1200" dirty="0"/>
            <a:t> jour de sa phase socle)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Rang C : 3</a:t>
          </a:r>
          <a:r>
            <a:rPr lang="fr-FR" sz="1300" kern="1200" baseline="30000" dirty="0"/>
            <a:t>ème</a:t>
          </a:r>
          <a:r>
            <a:rPr lang="fr-FR" sz="1300" kern="1200" dirty="0"/>
            <a:t> cycle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1300" kern="1200" dirty="0"/>
        </a:p>
      </dsp:txBody>
      <dsp:txXfrm>
        <a:off x="0" y="1684832"/>
        <a:ext cx="8263830" cy="1055700"/>
      </dsp:txXfrm>
    </dsp:sp>
    <dsp:sp modelId="{6B603261-59BB-4270-BB90-6CB5BD2BEFA3}">
      <dsp:nvSpPr>
        <dsp:cNvPr id="0" name=""/>
        <dsp:cNvSpPr/>
      </dsp:nvSpPr>
      <dsp:spPr>
        <a:xfrm>
          <a:off x="0" y="2740532"/>
          <a:ext cx="8263830" cy="397800"/>
        </a:xfrm>
        <a:prstGeom prst="round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9981745"/>
                <a:satOff val="-15454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Plus d’ECN (2023) </a:t>
          </a:r>
          <a:r>
            <a:rPr lang="fr-FR" sz="1700" kern="1200" dirty="0">
              <a:latin typeface="Arial" panose="020B0604020202020204" pitchFamily="34" charset="0"/>
              <a:cs typeface="Arial" panose="020B0604020202020204" pitchFamily="34" charset="0"/>
            </a:rPr>
            <a:t>→ EDN</a:t>
          </a:r>
          <a:endParaRPr lang="fr-FR" sz="1700" kern="1200" dirty="0"/>
        </a:p>
      </dsp:txBody>
      <dsp:txXfrm>
        <a:off x="19419" y="2759951"/>
        <a:ext cx="8224992" cy="358962"/>
      </dsp:txXfrm>
    </dsp:sp>
    <dsp:sp modelId="{09A2548E-C3A0-4FC8-AB9A-747140EDA909}">
      <dsp:nvSpPr>
        <dsp:cNvPr id="0" name=""/>
        <dsp:cNvSpPr/>
      </dsp:nvSpPr>
      <dsp:spPr>
        <a:xfrm>
          <a:off x="0" y="3138332"/>
          <a:ext cx="826383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7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Classement par algorithme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Temporalité différente</a:t>
          </a:r>
        </a:p>
      </dsp:txBody>
      <dsp:txXfrm>
        <a:off x="0" y="3138332"/>
        <a:ext cx="8263830" cy="6334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9B4AA-18AE-474D-8273-1325DC6BDF04}">
      <dsp:nvSpPr>
        <dsp:cNvPr id="0" name=""/>
        <dsp:cNvSpPr/>
      </dsp:nvSpPr>
      <dsp:spPr>
        <a:xfrm>
          <a:off x="2180728" y="177079"/>
          <a:ext cx="3514346" cy="122048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0D4D2-7050-4089-9C79-65FCFC201C88}">
      <dsp:nvSpPr>
        <dsp:cNvPr id="0" name=""/>
        <dsp:cNvSpPr/>
      </dsp:nvSpPr>
      <dsp:spPr>
        <a:xfrm>
          <a:off x="3602812" y="3165635"/>
          <a:ext cx="681074" cy="435887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77BBB5-5FFA-4B73-9107-A7EC55067EA5}">
      <dsp:nvSpPr>
        <dsp:cNvPr id="0" name=""/>
        <dsp:cNvSpPr/>
      </dsp:nvSpPr>
      <dsp:spPr>
        <a:xfrm>
          <a:off x="2308770" y="3514346"/>
          <a:ext cx="3269159" cy="81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0" kern="1200" cap="none" spc="0" dirty="0" err="1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rPr>
            <a:t>Matching</a:t>
          </a:r>
          <a:endParaRPr lang="fr-FR" sz="4400" b="0" kern="1200" cap="none" spc="0" dirty="0">
            <a:ln w="0"/>
            <a:solidFill>
              <a:srgbClr val="002060"/>
            </a:solidFill>
            <a:effectLst>
              <a:reflection blurRad="6350" stA="53000" endA="300" endPos="35500" dir="5400000" sy="-90000" algn="bl" rotWithShape="0"/>
            </a:effectLst>
          </a:endParaRPr>
        </a:p>
      </dsp:txBody>
      <dsp:txXfrm>
        <a:off x="2308770" y="3514346"/>
        <a:ext cx="3269159" cy="817289"/>
      </dsp:txXfrm>
    </dsp:sp>
    <dsp:sp modelId="{5B0FE9F1-3FF0-4D17-9EE7-5B65DE650EAC}">
      <dsp:nvSpPr>
        <dsp:cNvPr id="0" name=""/>
        <dsp:cNvSpPr/>
      </dsp:nvSpPr>
      <dsp:spPr>
        <a:xfrm>
          <a:off x="3458424" y="1491826"/>
          <a:ext cx="1225934" cy="122593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Parcours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10 %</a:t>
          </a:r>
        </a:p>
      </dsp:txBody>
      <dsp:txXfrm>
        <a:off x="3637958" y="1671360"/>
        <a:ext cx="866866" cy="866866"/>
      </dsp:txXfrm>
    </dsp:sp>
    <dsp:sp modelId="{DF811D34-68D8-41EE-9B36-CB7A088FDB78}">
      <dsp:nvSpPr>
        <dsp:cNvPr id="0" name=""/>
        <dsp:cNvSpPr/>
      </dsp:nvSpPr>
      <dsp:spPr>
        <a:xfrm>
          <a:off x="2581200" y="572102"/>
          <a:ext cx="1225934" cy="1225934"/>
        </a:xfrm>
        <a:prstGeom prst="ellipse">
          <a:avLst/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4990872"/>
                <a:satOff val="-7727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ECOS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30 %</a:t>
          </a:r>
        </a:p>
      </dsp:txBody>
      <dsp:txXfrm>
        <a:off x="2760734" y="751636"/>
        <a:ext cx="866866" cy="866866"/>
      </dsp:txXfrm>
    </dsp:sp>
    <dsp:sp modelId="{DF02D1AF-1084-4589-BAF1-64D67839A881}">
      <dsp:nvSpPr>
        <dsp:cNvPr id="0" name=""/>
        <dsp:cNvSpPr/>
      </dsp:nvSpPr>
      <dsp:spPr>
        <a:xfrm>
          <a:off x="3834378" y="275699"/>
          <a:ext cx="1225934" cy="1225934"/>
        </a:xfrm>
        <a:prstGeom prst="ellipse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-9981745"/>
                <a:satOff val="-15454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EDN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60 %</a:t>
          </a:r>
        </a:p>
      </dsp:txBody>
      <dsp:txXfrm>
        <a:off x="4013912" y="455233"/>
        <a:ext cx="866866" cy="866866"/>
      </dsp:txXfrm>
    </dsp:sp>
    <dsp:sp modelId="{40FA5CD2-63CD-4D86-96CA-C1355F8601D9}">
      <dsp:nvSpPr>
        <dsp:cNvPr id="0" name=""/>
        <dsp:cNvSpPr/>
      </dsp:nvSpPr>
      <dsp:spPr>
        <a:xfrm>
          <a:off x="2036340" y="27242"/>
          <a:ext cx="3814019" cy="305121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48FA8BA-FAE3-C944-832A-33068036AF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CD2205-630A-864B-8CC6-6BBB4FEAB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8CE1-F505-B149-965B-E74653374330}" type="datetimeFigureOut">
              <a:rPr lang="fr-FR" smtClean="0"/>
              <a:t>30/10/2023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AA79CD-4B62-4D4C-9EEC-E58259BA72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B37454-9175-BE44-9B8C-1E42CDD71A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27F11-892D-8B43-B68D-6111FDFA1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314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09049C7A-A760-434C-9732-080DA971B0C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76B3A1D-0526-9A41-9A1D-34376BDDB40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71F96F2-387C-8948-87D7-A331CECC1DF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7F8EDA6-2AFB-4144-84F3-7D96203FD3A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1A29F72-ACBA-F34F-9FCA-1967BEF5FA6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6633271-FD9A-1147-881F-FC28A7E18C8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4D4962-0990-C742-9E9F-B420C8C462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962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58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655208" indent="-252003" algn="l" defTabSz="3962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58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008012" indent="-201602" algn="l" defTabSz="3962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58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411216" indent="-201602" algn="l" defTabSz="3962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58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1814421" indent="-201602" algn="l" defTabSz="39620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58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016023" algn="l" defTabSz="806409" rtl="0" eaLnBrk="1" latinLnBrk="0" hangingPunct="1">
      <a:defRPr sz="1058" kern="1200">
        <a:solidFill>
          <a:schemeClr val="tx1"/>
        </a:solidFill>
        <a:latin typeface="+mn-lt"/>
        <a:ea typeface="+mn-ea"/>
        <a:cs typeface="+mn-cs"/>
      </a:defRPr>
    </a:lvl6pPr>
    <a:lvl7pPr marL="2419228" algn="l" defTabSz="806409" rtl="0" eaLnBrk="1" latinLnBrk="0" hangingPunct="1">
      <a:defRPr sz="1058" kern="1200">
        <a:solidFill>
          <a:schemeClr val="tx1"/>
        </a:solidFill>
        <a:latin typeface="+mn-lt"/>
        <a:ea typeface="+mn-ea"/>
        <a:cs typeface="+mn-cs"/>
      </a:defRPr>
    </a:lvl7pPr>
    <a:lvl8pPr marL="2822433" algn="l" defTabSz="806409" rtl="0" eaLnBrk="1" latinLnBrk="0" hangingPunct="1">
      <a:defRPr sz="1058" kern="1200">
        <a:solidFill>
          <a:schemeClr val="tx1"/>
        </a:solidFill>
        <a:latin typeface="+mn-lt"/>
        <a:ea typeface="+mn-ea"/>
        <a:cs typeface="+mn-cs"/>
      </a:defRPr>
    </a:lvl8pPr>
    <a:lvl9pPr marL="3225637" algn="l" defTabSz="806409" rtl="0" eaLnBrk="1" latinLnBrk="0" hangingPunct="1">
      <a:defRPr sz="10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824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612B-A4EF-42C5-8203-9C45ACAC16C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501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À partir du bloc de janvier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5286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4eme année en fin </a:t>
            </a:r>
            <a:r>
              <a:rPr lang="fr-FR" dirty="0" err="1"/>
              <a:t>d’ap</a:t>
            </a:r>
            <a:r>
              <a:rPr lang="fr-FR" dirty="0"/>
              <a:t> midi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9836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3675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Recensement 2020 population française :</a:t>
            </a:r>
          </a:p>
          <a:p>
            <a:pPr marL="171450" marR="0" lvl="0" indent="-171450" algn="l" defTabSz="39620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  <a:defRPr/>
            </a:pPr>
            <a:r>
              <a:rPr lang="fr-FR" dirty="0"/>
              <a:t>Saône et Loire : 551063 = 33,95 %</a:t>
            </a:r>
          </a:p>
          <a:p>
            <a:pPr marL="171450" indent="-171450">
              <a:buFontTx/>
              <a:buChar char="-"/>
            </a:pPr>
            <a:r>
              <a:rPr lang="fr-FR" dirty="0"/>
              <a:t>Cote d’or : 535078 = 32,97 %</a:t>
            </a:r>
          </a:p>
          <a:p>
            <a:pPr marL="171450" indent="-171450">
              <a:buFontTx/>
              <a:buChar char="-"/>
            </a:pPr>
            <a:r>
              <a:rPr lang="fr-FR" dirty="0"/>
              <a:t>Yonne : 334156 = 20,59 %</a:t>
            </a:r>
          </a:p>
          <a:p>
            <a:pPr marL="171450" indent="-171450">
              <a:buFontTx/>
              <a:buChar char="-"/>
            </a:pPr>
            <a:r>
              <a:rPr lang="fr-FR" dirty="0"/>
              <a:t>Nièvre : 202670 = 12,47 %</a:t>
            </a:r>
          </a:p>
          <a:p>
            <a:pPr marL="171450" indent="-171450">
              <a:buFontTx/>
              <a:buChar char="-"/>
            </a:pPr>
            <a:r>
              <a:rPr lang="fr-FR" dirty="0"/>
              <a:t>Bourgogne : 1 622 967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err="1"/>
              <a:t>Tot</a:t>
            </a:r>
            <a:r>
              <a:rPr lang="fr-FR" dirty="0"/>
              <a:t> MSU : 333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Tot</a:t>
            </a:r>
            <a:r>
              <a:rPr lang="fr-FR" dirty="0"/>
              <a:t> internes affectés chez des PAMSU : 92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4840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498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7138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Non maitrisés</a:t>
            </a:r>
          </a:p>
          <a:p>
            <a:r>
              <a:rPr lang="fr-FR" dirty="0"/>
              <a:t>Tombent du haut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7946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7874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930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612B-A4EF-42C5-8203-9C45ACAC16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118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Annoncé en septembre 2018</a:t>
            </a:r>
          </a:p>
          <a:p>
            <a:r>
              <a:rPr lang="fr-FR" dirty="0"/>
              <a:t>Suppression du numérus clausus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Première Année Commune des Études de Santé (PACES) disparait pour donner place partout en France au Parcours Accès Santé (PASS) et aux L.AS (Licences Accès Santé).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Diversification des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étudiants.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612B-A4EF-42C5-8203-9C45ACAC16C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25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Avec 60 ou 120 ECTS (« parcours antérieur »)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Admissibilité</a:t>
            </a:r>
            <a:r>
              <a:rPr lang="fr-FR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dirty="0"/>
              <a:t>Chaque filière fait son jury et gère ses admissions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000" dirty="0"/>
              <a:t>Validation en 1</a:t>
            </a:r>
            <a:r>
              <a:rPr lang="fr-FR" sz="2000" baseline="30000" dirty="0"/>
              <a:t>ère</a:t>
            </a:r>
            <a:r>
              <a:rPr lang="fr-FR" sz="2000" dirty="0"/>
              <a:t> session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000" dirty="0"/>
              <a:t>Note moyenne générale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000" dirty="0"/>
              <a:t>Note minimale à une ou plusieurs UE (spécifiques ou pas)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000" dirty="0"/>
              <a:t>Critères variables selon UFR d’origine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Admission</a:t>
            </a:r>
            <a:r>
              <a:rPr lang="fr-FR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Possible sur dossier pour un maximum de 80% du quota de chaque filière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Oral imposé pour au moins 20% des admis (donc double de candidats)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dirty="0"/>
              <a:t>PUIS</a:t>
            </a:r>
            <a:r>
              <a:rPr lang="fr-FR" baseline="0" dirty="0"/>
              <a:t> PARCOURS DFGSM 2 et DFGSM 3 = licence, premier cycle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baseline="0" dirty="0"/>
              <a:t>PUIS DFASM 1 et DFASM 2 et DFASM 3 = master = second cycle, lui aussi réformé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612B-A4EF-42C5-8203-9C45ACAC16C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556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367 items</a:t>
            </a:r>
          </a:p>
          <a:p>
            <a:r>
              <a:rPr lang="fr-FR" dirty="0"/>
              <a:t>Disparition</a:t>
            </a:r>
            <a:r>
              <a:rPr lang="fr-FR" baseline="0" dirty="0"/>
              <a:t> des UE</a:t>
            </a:r>
            <a:br>
              <a:rPr lang="fr-FR" baseline="0" dirty="0"/>
            </a:br>
            <a:r>
              <a:rPr lang="fr-FR" baseline="0" dirty="0"/>
              <a:t>référence : fiches LISA</a:t>
            </a:r>
            <a:br>
              <a:rPr lang="fr-FR" baseline="0" dirty="0"/>
            </a:br>
            <a:endParaRPr lang="fr-FR" baseline="0" dirty="0"/>
          </a:p>
          <a:p>
            <a:r>
              <a:rPr lang="fr-FR" baseline="0" dirty="0"/>
              <a:t>Situations cliniques de départ : : n=356, 5 grandes familles, attendus d’apprentissage pour chaque situation.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612B-A4EF-42C5-8203-9C45ACAC16C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180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Connaissance</a:t>
            </a:r>
            <a:r>
              <a:rPr lang="fr-FR" baseline="0" dirty="0"/>
              <a:t> = EDN : examen sur 2 jours. 70 % de rang A</a:t>
            </a:r>
          </a:p>
          <a:p>
            <a:r>
              <a:rPr lang="fr-FR" baseline="0" dirty="0"/>
              <a:t>+ 25 gardes à valider. </a:t>
            </a:r>
          </a:p>
          <a:p>
            <a:endParaRPr lang="fr-FR" baseline="0" dirty="0"/>
          </a:p>
          <a:p>
            <a:endParaRPr lang="fr-FR" baseline="0" dirty="0"/>
          </a:p>
          <a:p>
            <a:r>
              <a:rPr lang="fr-FR" baseline="0" dirty="0"/>
              <a:t>Compétences =ECOS</a:t>
            </a:r>
          </a:p>
          <a:p>
            <a:endParaRPr lang="fr-FR" baseline="0" dirty="0"/>
          </a:p>
          <a:p>
            <a:r>
              <a:rPr lang="fr-FR" baseline="0" dirty="0"/>
              <a:t>Parcours : option, M2, UE optionnelle, service civique. Plafond de 100 points.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612B-A4EF-42C5-8203-9C45ACAC16C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504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C612B-A4EF-42C5-8203-9C45ACAC16C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266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C612B-A4EF-42C5-8203-9C45ACAC16C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103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visites en N1 : </a:t>
            </a:r>
          </a:p>
          <a:p>
            <a:r>
              <a:rPr lang="fr-FR" sz="1058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Se sentir prêt et d’avoir donné son accord </a:t>
            </a:r>
          </a:p>
          <a:p>
            <a:r>
              <a:rPr lang="fr-FR" sz="1058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Se déplacer dans des lieux où il a déjà participé à une ou plusieurs visites à domicile </a:t>
            </a:r>
          </a:p>
          <a:p>
            <a:r>
              <a:rPr lang="fr-FR" sz="1058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Pouvoir joindre sans délai le MSU par téléphone </a:t>
            </a:r>
          </a:p>
          <a:p>
            <a:r>
              <a:rPr lang="fr-FR" sz="1058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Se déplacer dans un lieu de visite situé géographiquement dans un périmètre accessible en 15 minutes par le MSU </a:t>
            </a:r>
          </a:p>
          <a:p>
            <a:r>
              <a:rPr lang="fr-FR" sz="1058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D’avoir à disposition les moyens nécessaires à la réalisation de la visite en autonomie </a:t>
            </a:r>
          </a:p>
          <a:p>
            <a:endParaRPr lang="fr-FR" sz="1058" b="0" i="0" u="none" strike="noStrike" kern="1200" baseline="0" dirty="0">
              <a:solidFill>
                <a:srgbClr val="000000"/>
              </a:solidFill>
              <a:latin typeface="Times New Roman" pitchFamily="18" charset="0"/>
              <a:ea typeface="ＭＳ Ｐゴシック" charset="0"/>
            </a:endParaRPr>
          </a:p>
          <a:p>
            <a:r>
              <a:rPr lang="fr-FR" sz="1058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</a:rPr>
              <a:t>Actes du N1 : 500 sur 6 mois, donc en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32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3574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58" b="0" i="0" u="none" strike="noStrike" kern="1200" baseline="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endParaRPr lang="fr-FR" sz="1058" b="0" i="0" u="none" strike="noStrike" kern="1200" baseline="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endParaRPr lang="fr-FR" sz="1058" b="0" i="0" u="none" strike="noStrike" kern="1200" baseline="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endParaRPr lang="fr-FR" sz="1058" b="0" i="0" u="none" strike="noStrike" kern="1200" baseline="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endParaRPr lang="fr-FR" sz="1058" b="0" i="0" u="none" strike="noStrike" kern="1200" baseline="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endParaRPr lang="fr-FR" sz="1058" b="0" i="0" u="none" strike="noStrike" kern="1200" baseline="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endParaRPr lang="fr-FR" sz="1058" b="0" i="0" u="none" strike="noStrike" kern="1200" baseline="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endParaRPr lang="fr-FR" sz="1058" b="0" i="0" u="none" strike="noStrike" kern="1200" baseline="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endParaRPr lang="fr-FR" sz="1058" b="0" i="0" u="none" strike="noStrike" kern="1200" baseline="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endParaRPr lang="fr-FR" sz="1058" b="0" i="0" u="none" strike="noStrike" kern="1200" baseline="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endParaRPr lang="fr-FR" sz="1058" b="0" i="0" u="none" strike="noStrike" kern="1200" baseline="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r>
              <a:rPr lang="fr-FR" sz="1058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L’interne peut réaliser des visites à domicile en autonomie sous réserve que le MSU mette à sa disposition les moyens nécessaires à la réalisation de la visite.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34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459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Chartes des MSU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rythme des actes de l’étudiant en autonomie doit être décidé en concertation avec l’étudiant et adapté à son niveau d’autonomie. Il ne peut pas dépasser 2 à 3 patients par heure en moyenne sur la demi-journée selon les stages. Le nombre d’actes en autonomie envisageable est résumé dans le tableau 1. Un temps dédié à la revue des dossiers vus en autonomie doit être prévu quotidiennement dans l’organisation de la journée du MSU, et inscrit au tableau de service. Ce temps doit permettre une rétroaction efficace : la révision de ces dossiers doit être systématique, avec recours au dossier informatique, de préférence en présence conjointe du MSU et de l’étudiant.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612B-A4EF-42C5-8203-9C45ACAC16C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957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 horaire de stage entrant dans les horaires de Permanence des Soins Ambulatoires (PDSA) donnera systématiquement lieu au décompte d’une demi-journée supplémentaire pour l’interne (soit 3 demi-journées pour le jour concerné au lieu de 2) 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612B-A4EF-42C5-8203-9C45ACAC16C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8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Marronniers des Rappels « utiles » : temps de travail des internes. </a:t>
            </a:r>
          </a:p>
          <a:p>
            <a:r>
              <a:rPr lang="fr-FR" dirty="0"/>
              <a:t>Puis nous passerons aux « nouveautés »</a:t>
            </a:r>
          </a:p>
          <a:p>
            <a:r>
              <a:rPr lang="fr-FR" dirty="0"/>
              <a:t>Pour finir sur quelques appels et messages clés.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72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/>
              <a:t>Augmentation des promos. EN premier lieu : afflux massif d’externes. Pas les capa d’</a:t>
            </a:r>
            <a:r>
              <a:rPr lang="fr-FR" dirty="0" err="1"/>
              <a:t>acceuil</a:t>
            </a:r>
            <a:r>
              <a:rPr lang="fr-FR" dirty="0"/>
              <a:t> à l’heure actuelle.</a:t>
            </a:r>
          </a:p>
          <a:p>
            <a:pPr marL="228600" indent="-228600">
              <a:buAutoNum type="arabicPeriod"/>
            </a:pPr>
            <a:endParaRPr lang="fr-FR" dirty="0"/>
          </a:p>
          <a:p>
            <a:pPr marL="228600" indent="-228600">
              <a:buAutoNum type="arabicPeriod"/>
            </a:pPr>
            <a:r>
              <a:rPr lang="fr-FR" dirty="0"/>
              <a:t>Toujours pour les externes : arrêté du 21 décembre 2021 : 2 lieux max. Appel à volontaires. </a:t>
            </a:r>
          </a:p>
          <a:p>
            <a:pPr marL="228600" indent="-228600">
              <a:buAutoNum type="arabicPeriod"/>
            </a:pPr>
            <a:endParaRPr lang="fr-FR" dirty="0"/>
          </a:p>
          <a:p>
            <a:pPr marL="228600" indent="-228600">
              <a:buAutoNum type="arabicPeriod"/>
            </a:pPr>
            <a:r>
              <a:rPr lang="fr-FR" dirty="0"/>
              <a:t>Le même arrêté dit qu’il faut que je visite tous les lieux de stage. </a:t>
            </a:r>
          </a:p>
          <a:p>
            <a:pPr marL="228600" indent="-228600">
              <a:buAutoNum type="arabicPeriod"/>
            </a:pPr>
            <a:endParaRPr lang="fr-FR" dirty="0"/>
          </a:p>
          <a:p>
            <a:pPr marL="228600" indent="-228600">
              <a:buAutoNum type="arabicPeriod"/>
            </a:pPr>
            <a:r>
              <a:rPr lang="fr-FR" dirty="0"/>
              <a:t>Conséquences des réformes : plus d’internes, </a:t>
            </a:r>
            <a:r>
              <a:rPr lang="fr-FR" dirty="0" err="1"/>
              <a:t>niv</a:t>
            </a:r>
            <a:r>
              <a:rPr lang="fr-FR" dirty="0"/>
              <a:t> 1, SASPAS </a:t>
            </a:r>
            <a:r>
              <a:rPr lang="fr-FR" dirty="0" err="1"/>
              <a:t>syst</a:t>
            </a:r>
            <a:endParaRPr lang="fr-FR" dirty="0"/>
          </a:p>
          <a:p>
            <a:pPr marL="228600" indent="-228600">
              <a:buAutoNum type="arabicPeriod"/>
            </a:pPr>
            <a:endParaRPr lang="fr-FR" dirty="0"/>
          </a:p>
          <a:p>
            <a:pPr marL="228600" indent="-228600">
              <a:buAutoNum type="arabicPeriod"/>
            </a:pPr>
            <a:r>
              <a:rPr lang="fr-FR" dirty="0"/>
              <a:t>Remords</a:t>
            </a:r>
          </a:p>
          <a:p>
            <a:pPr marL="228600" indent="-228600">
              <a:buAutoNum type="arabicPeriod"/>
            </a:pPr>
            <a:endParaRPr lang="fr-FR" dirty="0"/>
          </a:p>
          <a:p>
            <a:pPr marL="228600" indent="-228600">
              <a:buAutoNum type="arabicPeriod"/>
            </a:pPr>
            <a:r>
              <a:rPr lang="fr-FR" dirty="0"/>
              <a:t>FST médecine polyvalente : augmente sensiblement le nombre d’internes. </a:t>
            </a:r>
          </a:p>
          <a:p>
            <a:pPr marL="228600" indent="-228600">
              <a:buAutoNum type="arabicPeriod"/>
            </a:pPr>
            <a:endParaRPr lang="fr-FR" dirty="0"/>
          </a:p>
          <a:p>
            <a:pPr marL="228600" indent="-228600">
              <a:buAutoNum type="arabicPeriod"/>
            </a:pPr>
            <a:r>
              <a:rPr lang="fr-FR" dirty="0"/>
              <a:t>Futur : 4eme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9E0EE-5AEA-426F-812D-5E5BF6047B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73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C612B-A4EF-42C5-8203-9C45ACAC16C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64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visites en N1 : </a:t>
            </a:r>
          </a:p>
          <a:p>
            <a:r>
              <a:rPr lang="fr-FR" sz="1058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Se sentir prêt et d’avoir donné son accord </a:t>
            </a:r>
          </a:p>
          <a:p>
            <a:r>
              <a:rPr lang="fr-FR" sz="1058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Se déplacer dans des lieux où il a déjà participé à une ou plusieurs visites à domicile </a:t>
            </a:r>
          </a:p>
          <a:p>
            <a:r>
              <a:rPr lang="fr-FR" sz="1058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Pouvoir joindre sans délai le MSU par téléphone </a:t>
            </a:r>
          </a:p>
          <a:p>
            <a:r>
              <a:rPr lang="fr-FR" sz="1058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Se déplacer dans un lieu de visite situé géographiquement dans un périmètre accessible en 15 minutes par le MSU </a:t>
            </a:r>
          </a:p>
          <a:p>
            <a:r>
              <a:rPr lang="fr-FR" sz="1058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D’avoir à disposition les moyens nécessaires à la réalisation de la visite en autonomie </a:t>
            </a:r>
          </a:p>
          <a:p>
            <a:endParaRPr lang="fr-FR" sz="1058" b="0" i="0" u="none" strike="noStrike" kern="1200" baseline="0" dirty="0">
              <a:solidFill>
                <a:srgbClr val="000000"/>
              </a:solidFill>
              <a:latin typeface="Times New Roman" pitchFamily="18" charset="0"/>
              <a:ea typeface="ＭＳ Ｐゴシック" charset="0"/>
            </a:endParaRPr>
          </a:p>
          <a:p>
            <a:r>
              <a:rPr lang="fr-FR" sz="1058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</a:rPr>
              <a:t>Actes du N1 : 500 sur 6 mois, donc en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584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58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L’interne peut réaliser des visites à domicile en autonomie sous réserve que le MSU mette à sa disposition les moyens nécessaires à la réalisation de la visite.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9609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Chartes des MSU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rythme des actes de l’étudiant en autonomie doit être décidé en concertation avec l’étudiant et adapté à son niveau d’autonomie. Il ne peut pas dépasser 2 à 3 patients par heure en moyenne sur la demi-journée selon les stages. Le nombre d’actes en autonomie envisageable est résumé dans le tableau 1. Un temps dédié à la revue des dossiers vus en autonomie doit être prévu quotidiennement dans l’organisation de la journée du MSU, et inscrit au tableau de service. Ce temps doit permettre une rétroaction efficace : la révision de ces dossiers doit être systématique, avec recours au dossier informatique, de préférence en présence conjointe du MSU et de l’étudiant.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612B-A4EF-42C5-8203-9C45ACAC16C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964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 horaire de stage entrant dans les horaires de Permanence des Soins Ambulatoires (PDSA) donnera systématiquement lieu au décompte d’une demi-journée supplémentaire pour l’interne (soit 3 demi-journées pour le jour concerné au lieu de 2) 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612B-A4EF-42C5-8203-9C45ACAC16C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565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4eme année en fin </a:t>
            </a:r>
            <a:r>
              <a:rPr lang="fr-FR" dirty="0" err="1"/>
              <a:t>d’ap</a:t>
            </a:r>
            <a:r>
              <a:rPr lang="fr-FR" dirty="0"/>
              <a:t> midi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94D4962-0990-C742-9E9F-B420C8C462C2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943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65" y="1597736"/>
            <a:ext cx="7773071" cy="110253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928" y="2914482"/>
            <a:ext cx="6402144" cy="13142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332FD7-0A41-B740-A928-9FCE3A1053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12F18-8C0E-7141-BAEF-8F6862A2BA7A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C3C0E-8F84-314C-94F8-4828CF4E44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E9FF43-73A5-004E-B76D-44B325112F6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6852227" y="4733749"/>
            <a:ext cx="1104149" cy="352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AEDD4-E0F4-6548-9D8B-D42CF7D10A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004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32449E-C54A-294D-A925-AE5BED49C0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29FB-801C-EB4D-9D76-DBBE4FD0E2BB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C19EF-C85F-7C45-B6BE-9F8C5AB44AD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57E91-E0B3-194D-B12C-88C45A2D8B6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09E1-5B1A-4546-A515-C4ADF94422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703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7645" y="205388"/>
            <a:ext cx="2056392" cy="439125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6976" y="205388"/>
            <a:ext cx="6027304" cy="439125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0FB25E-EEE1-A24C-83FC-428F0BCF24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F540D-BF26-584E-B8EB-A847B126F10F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044D0A-71A0-2548-8332-B347D9EEB55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8004A-EE6A-F942-B825-4D6B95196C1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A10A-3B4E-4545-937C-E21015DA43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30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976" y="205388"/>
            <a:ext cx="8227061" cy="85683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A80A001-4B55-0942-B184-13DF8A7511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7F8E8-71D6-D44B-94A0-3198B9365AF3}" type="datetime1">
              <a:rPr lang="fr-FR" smtClean="0"/>
              <a:t>30/10/2023</a:t>
            </a:fld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262A3-9B4E-304A-BF28-5E735DF5F7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FAA621-8457-D34A-BC87-CA49FF12599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21F94-E8FB-3749-AB54-8A0B24D6C33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4001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B0C-0EF9-4527-A5F9-623D8930E0DE}" type="datetimeFigureOut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7FB8-D21D-4306-A089-5F88EEE4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710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B0C-0EF9-4527-A5F9-623D8930E0DE}" type="datetimeFigureOut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7FB8-D21D-4306-A089-5F88EEE4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927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B0C-0EF9-4527-A5F9-623D8930E0DE}" type="datetimeFigureOut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7FB8-D21D-4306-A089-5F88EEE4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29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B0C-0EF9-4527-A5F9-623D8930E0DE}" type="datetimeFigureOut">
              <a:rPr lang="fr-FR" smtClean="0"/>
              <a:t>30/10/2023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7FB8-D21D-4306-A089-5F88EEE4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44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B0C-0EF9-4527-A5F9-623D8930E0DE}" type="datetimeFigureOut">
              <a:rPr lang="fr-FR" smtClean="0"/>
              <a:t>30/10/2023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7FB8-D21D-4306-A089-5F88EEE4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252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B0C-0EF9-4527-A5F9-623D8930E0DE}" type="datetimeFigureOut">
              <a:rPr lang="fr-FR" smtClean="0"/>
              <a:t>30/10/2023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7FB8-D21D-4306-A089-5F88EEE4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797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B0C-0EF9-4527-A5F9-623D8930E0DE}" type="datetimeFigureOut">
              <a:rPr lang="fr-FR" smtClean="0"/>
              <a:t>30/10/2023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7FB8-D21D-4306-A089-5F88EEE4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65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669F3-D127-9643-B0C3-011F08A707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xfrm>
            <a:off x="952661" y="4733749"/>
            <a:ext cx="955043" cy="352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44E8F-26CC-1F47-BB64-3B39D907E74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9F13BB-922D-1B49-A23F-14F423FDC74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1AEA-7D17-244A-A1DD-EE907443FF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6827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B0C-0EF9-4527-A5F9-623D8930E0DE}" type="datetimeFigureOut">
              <a:rPr lang="fr-FR" smtClean="0"/>
              <a:t>30/10/2023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7FB8-D21D-4306-A089-5F88EEE4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50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B0C-0EF9-4527-A5F9-623D8930E0DE}" type="datetimeFigureOut">
              <a:rPr lang="fr-FR" smtClean="0"/>
              <a:t>30/10/2023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7FB8-D21D-4306-A089-5F88EEE4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512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B0C-0EF9-4527-A5F9-623D8930E0DE}" type="datetimeFigureOut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7FB8-D21D-4306-A089-5F88EEE4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555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B0C-0EF9-4527-A5F9-623D8930E0DE}" type="datetimeFigureOut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7FB8-D21D-4306-A089-5F88EEE4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33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799" y="3305096"/>
            <a:ext cx="7771578" cy="10218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799" y="2179876"/>
            <a:ext cx="7771578" cy="112522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F8A83-914E-4849-9842-7EA1A9614F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22FA-C014-D442-965F-FF34541B7815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2655A-3D5C-B246-859B-1C674B667FE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EC2856-39EF-A445-9EB7-6456173AB59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AD58A-41C5-0246-93CF-2005751158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892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977" y="1203343"/>
            <a:ext cx="4041101" cy="33932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1443" y="1203343"/>
            <a:ext cx="4042595" cy="33932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7B2992-719B-0040-8BEF-2A0AB1B2A9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1A03-A56F-3F44-8760-17639DE4F188}" type="datetime1">
              <a:rPr lang="fr-FR" smtClean="0"/>
              <a:t>30/10/2023</a:t>
            </a:fld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E915163-B601-5846-84AC-DED3D1A4826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DC5D0D3-ED7C-5C4D-9CF0-B84472BF862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EDE69-8627-3841-B69F-8924DF817D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279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976" y="205388"/>
            <a:ext cx="8230048" cy="85809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6977" y="1151680"/>
            <a:ext cx="4041101" cy="4800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977" y="1631758"/>
            <a:ext cx="4041101" cy="2962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429" y="1151680"/>
            <a:ext cx="4042595" cy="4800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429" y="1631758"/>
            <a:ext cx="4042595" cy="2962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C9BA496-062A-BB48-BF66-3CA60EA1C5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5A974-71DA-574E-AC89-B7822D725BC6}" type="datetime1">
              <a:rPr lang="fr-FR" smtClean="0"/>
              <a:t>30/10/2023</a:t>
            </a:fld>
            <a:endParaRPr lang="fr-F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8FFFA2D-997E-DB45-A0EB-92704566C50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B0318A8-8D80-154D-85A3-503F76D21C8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12D1-9887-BE48-866D-1A69049C78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890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D1C4369-C198-A44F-B223-7785F47414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B8B72-93EC-8442-B888-CD4FE819900B}" type="datetime1">
              <a:rPr lang="fr-FR" smtClean="0"/>
              <a:t>30/10/2023</a:t>
            </a:fld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97A381-8E47-3C4D-B39D-EAC632B7896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1392DB-0B82-6143-BF70-003920DD4DB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A859F-12FA-5849-887A-B266F3ABF5A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331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9794325-DB69-4D47-96A0-04B98DA997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3D28A-D029-D244-912F-2029414F5435}" type="datetime1">
              <a:rPr lang="fr-FR" smtClean="0"/>
              <a:t>30/10/2023</a:t>
            </a:fld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1C2130-AE8E-EE41-BC2F-D7DCC372195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CBD766-A646-E24F-8F5E-73601BA50DD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3066E-4543-5C47-AEBE-879523AD40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33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977" y="205388"/>
            <a:ext cx="3009172" cy="870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165" y="205388"/>
            <a:ext cx="5111859" cy="438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6977" y="1076078"/>
            <a:ext cx="3009172" cy="35180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7F4550-BB11-D343-939D-0B3EAAFF4F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0990F-A483-C64E-9E30-C8852AC2C017}" type="datetime1">
              <a:rPr lang="fr-FR" smtClean="0"/>
              <a:t>30/10/2023</a:t>
            </a:fld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D1C5487-FEA9-7E4E-BC65-DCD65E6EEE8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7F78E49-FD20-994F-9F8E-5BD54DBE245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D3AA0-64F4-6544-8BF8-AAAE944E90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344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063" y="3599947"/>
            <a:ext cx="5486698" cy="4258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063" y="459917"/>
            <a:ext cx="5486698" cy="3085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063" y="4025841"/>
            <a:ext cx="5486698" cy="6035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CD10B0-686D-1246-8DBB-D6050C86C9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B94C-6927-B54C-8526-04A9A19ABFED}" type="datetime1">
              <a:rPr lang="fr-FR" smtClean="0"/>
              <a:t>30/10/2023</a:t>
            </a:fld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99D2F4E-4052-264E-94BD-08689FB6E16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AE7D597-5B16-334B-A5C5-AF38F6CD517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F3F2-E1D2-7645-99C5-9A7AA8F8F4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10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579">
                <a:alpha val="2000"/>
              </a:srgbClr>
            </a:gs>
            <a:gs pos="100000">
              <a:srgbClr val="FFD579">
                <a:alpha val="10000"/>
              </a:srgbClr>
            </a:gs>
            <a:gs pos="100000">
              <a:srgbClr val="FFD579">
                <a:alpha val="5000"/>
              </a:srgbClr>
            </a:gs>
            <a:gs pos="100000">
              <a:srgbClr val="FFD579">
                <a:alpha val="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>
            <a:extLst>
              <a:ext uri="{FF2B5EF4-FFF2-40B4-BE49-F238E27FC236}">
                <a16:creationId xmlns:a16="http://schemas.microsoft.com/office/drawing/2014/main" id="{9FBF9637-8BA1-FA4F-9776-53308F96F8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8416"/>
            <a:ext cx="9144000" cy="128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>
            <a:extLst>
              <a:ext uri="{FF2B5EF4-FFF2-40B4-BE49-F238E27FC236}">
                <a16:creationId xmlns:a16="http://schemas.microsoft.com/office/drawing/2014/main" id="{71DA3472-51C3-6B40-B0C7-374696931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05516"/>
            <a:ext cx="8784976" cy="66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/>
              <a:t>Cliquez et modifiez le titre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15151CD7-7FAD-5D40-BB94-3C32534A2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76" y="915566"/>
            <a:ext cx="822706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/>
              <a:t>Cliquez pour modifier les styles du texte du masque</a:t>
            </a:r>
          </a:p>
          <a:p>
            <a:pPr lvl="1"/>
            <a:r>
              <a:rPr lang="fr-FR" altLang="fr-FR" noProof="0" dirty="0"/>
              <a:t>Deuxième niveau</a:t>
            </a:r>
          </a:p>
          <a:p>
            <a:pPr lvl="2"/>
            <a:r>
              <a:rPr lang="fr-FR" altLang="fr-FR" noProof="0" dirty="0"/>
              <a:t>Troisième niveau</a:t>
            </a:r>
          </a:p>
          <a:p>
            <a:pPr lvl="3"/>
            <a:r>
              <a:rPr lang="fr-FR" altLang="fr-FR" noProof="0" dirty="0"/>
              <a:t>Quatrième niveau</a:t>
            </a:r>
          </a:p>
          <a:p>
            <a:pPr lvl="4"/>
            <a:r>
              <a:rPr lang="fr-FR" altLang="fr-FR" noProof="0" dirty="0"/>
              <a:t>Cinquième niveau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5B12659-FF38-0746-82DD-3F154BDE736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952661" y="4733749"/>
            <a:ext cx="955043" cy="352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200" dirty="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17A00B7F-D324-8041-9F30-BFC09C3DD121}" type="datetime1">
              <a:rPr lang="fr-FR" noProof="0" smtClean="0"/>
              <a:pPr>
                <a:defRPr/>
              </a:pPr>
              <a:t>30/10/2023</a:t>
            </a:fld>
            <a:endParaRPr lang="fr-FR" noProof="0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344800-56D3-E44C-A250-8A29D9EA0A9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1923" y="4733749"/>
            <a:ext cx="2897168" cy="352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fr-FR" noProof="0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C8D94E5-D34F-7640-9E5D-C4A1DA21D7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04811" y="4733749"/>
            <a:ext cx="1151565" cy="352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C6A0E0C9-BE7A-3A44-9FAA-E075191DEC00}" type="slidenum">
              <a:rPr lang="fr-FR" altLang="fr-FR" noProof="0" smtClean="0"/>
              <a:pPr>
                <a:defRPr/>
              </a:pPr>
              <a:t>‹N°›</a:t>
            </a:fld>
            <a:endParaRPr lang="fr-FR" altLang="fr-F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The Mix Light-" panose="02000003040000020004" pitchFamily="2" charset="0"/>
          <a:ea typeface="+mj-ea"/>
          <a:cs typeface="The Mix Light-" panose="02000003040000020004" pitchFamily="2" charset="0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  <a:cs typeface="MS Gothic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  <a:cs typeface="MS Gothic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  <a:cs typeface="MS Gothic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  <a:cs typeface="MS Gothic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269875" indent="-269875" algn="l" defTabSz="449263" rtl="0" eaLnBrk="1" fontAlgn="base" hangingPunct="1">
        <a:lnSpc>
          <a:spcPct val="93000"/>
        </a:lnSpc>
        <a:spcBef>
          <a:spcPts val="600"/>
        </a:spcBef>
        <a:spcAft>
          <a:spcPts val="1200"/>
        </a:spcAft>
        <a:buClr>
          <a:srgbClr val="000000"/>
        </a:buClr>
        <a:buSzPct val="70000"/>
        <a:buFont typeface="Wingdings" pitchFamily="2" charset="2"/>
        <a:buChar char="Ø"/>
        <a:tabLst/>
        <a:defRPr sz="3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49263" indent="-179388" algn="l" defTabSz="449263" rtl="0" eaLnBrk="1" fontAlgn="base" hangingPunct="1">
        <a:lnSpc>
          <a:spcPct val="93000"/>
        </a:lnSpc>
        <a:spcBef>
          <a:spcPct val="0"/>
        </a:spcBef>
        <a:spcAft>
          <a:spcPts val="900"/>
        </a:spcAft>
        <a:buClr>
          <a:srgbClr val="000000"/>
        </a:buClr>
        <a:buSzPct val="75000"/>
        <a:buFont typeface="Arial" panose="020B0604020202020204" pitchFamily="34" charset="0"/>
        <a:buChar char="•"/>
        <a:tabLst/>
        <a:defRPr sz="28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28650" indent="-179388" algn="l" defTabSz="449263" rtl="0" eaLnBrk="1" fontAlgn="base" hangingPunct="1">
        <a:lnSpc>
          <a:spcPct val="93000"/>
        </a:lnSpc>
        <a:spcBef>
          <a:spcPct val="0"/>
        </a:spcBef>
        <a:spcAft>
          <a:spcPts val="600"/>
        </a:spcAft>
        <a:buClr>
          <a:srgbClr val="000000"/>
        </a:buClr>
        <a:buSzPct val="50000"/>
        <a:buFont typeface="Courier New" panose="02070309020205020404" pitchFamily="49" charset="0"/>
        <a:buChar char="o"/>
        <a:tabLst/>
        <a:defRPr sz="24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58825" indent="-130175" algn="l" defTabSz="449263" rtl="0" eaLnBrk="1" fontAlgn="base" hangingPunct="1">
        <a:lnSpc>
          <a:spcPct val="93000"/>
        </a:lnSpc>
        <a:spcBef>
          <a:spcPct val="0"/>
        </a:spcBef>
        <a:spcAft>
          <a:spcPts val="500"/>
        </a:spcAft>
        <a:buClr>
          <a:srgbClr val="000000"/>
        </a:buClr>
        <a:buSzPct val="80000"/>
        <a:buFont typeface="Police système Courant"/>
        <a:buChar char="-"/>
        <a:tabLst/>
        <a:defRPr sz="20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39800" indent="-50800" algn="l" defTabSz="449263" rtl="0" eaLnBrk="1" fontAlgn="base" hangingPunct="1">
        <a:lnSpc>
          <a:spcPct val="93000"/>
        </a:lnSpc>
        <a:spcBef>
          <a:spcPct val="0"/>
        </a:spcBef>
        <a:spcAft>
          <a:spcPts val="300"/>
        </a:spcAft>
        <a:buClr>
          <a:srgbClr val="000000"/>
        </a:buClr>
        <a:buSzPct val="100000"/>
        <a:buFont typeface="Times New Roman" panose="02020603050405020304" pitchFamily="18" charset="0"/>
        <a:tabLst/>
        <a:defRPr sz="18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2B0C-0EF9-4527-A5F9-623D8930E0DE}" type="datetimeFigureOut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F7FB8-D21D-4306-A089-5F88EEE4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32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3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10" Type="http://schemas.openxmlformats.org/officeDocument/2006/relationships/image" Target="../media/image14.png"/><Relationship Id="rId4" Type="http://schemas.openxmlformats.org/officeDocument/2006/relationships/chart" Target="../charts/chart4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65A72C3-1038-4DFE-8E05-5908BF840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465" y="2045275"/>
            <a:ext cx="7773071" cy="1102539"/>
          </a:xfrm>
        </p:spPr>
        <p:txBody>
          <a:bodyPr/>
          <a:lstStyle/>
          <a:p>
            <a:r>
              <a:rPr lang="fr-FR" dirty="0"/>
              <a:t>Bienvenue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574E5914-BB50-4F07-A900-3BD86E9F2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055" y="2914482"/>
            <a:ext cx="6402144" cy="131422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85D487-58EC-43E5-8645-FBBBA7B434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969641-90F5-4D50-B29B-919DFB7F28D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C56A88-D2D5-4CFB-B6E3-6D8D8D2113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E7EDA5-674D-47CA-BDCA-248A3C58D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74" y="2914482"/>
            <a:ext cx="2419350" cy="18859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6BBDE7D-2234-4D2F-91F8-998202DB2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56" y="-98480"/>
            <a:ext cx="3657301" cy="205723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BBEF537-46E1-42AA-BFFB-DB1C68356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33" y="2704102"/>
            <a:ext cx="1786992" cy="24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D08AF-A015-44FC-9507-1E7B627E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Nouveautés : les stages en 2</a:t>
            </a:r>
            <a:r>
              <a:rPr lang="fr-FR" baseline="30000" dirty="0"/>
              <a:t>nd</a:t>
            </a:r>
            <a:r>
              <a:rPr lang="fr-FR" dirty="0"/>
              <a:t> cycle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A9786-E57F-4E89-8276-D77135ABA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8FC4F4-6BD3-4204-AA1E-F8DC6E7B09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FD22FA-C014-D442-965F-FF34541B7815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96DC2E-43B4-4B5E-9397-DC65BCB4A0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6048C0-DF03-47AC-9AE2-F15B65506F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CFAD58A-41C5-0246-93CF-20057511583B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563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Second cycle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6427" t="20351" r="4167" b="10800"/>
          <a:stretch/>
        </p:blipFill>
        <p:spPr>
          <a:xfrm>
            <a:off x="532992" y="966354"/>
            <a:ext cx="8078016" cy="34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0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B13D9C-0680-491E-A46D-4EA7A74E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10A7A1-D591-499E-8B02-6E715FEF0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Effectifs MSU externes : pas suffisant 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E05F94-54F4-4EEE-96BB-BD4DF1C6C5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81F9D8-CBFD-4432-86E6-A703DC7187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F78E3D-9421-43AE-90D3-9B4C60A450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50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D08AF-A015-44FC-9507-1E7B627E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Nouveautés : les stages en 3</a:t>
            </a:r>
            <a:r>
              <a:rPr lang="fr-FR" baseline="30000" dirty="0"/>
              <a:t>ème</a:t>
            </a:r>
            <a:r>
              <a:rPr lang="fr-FR" dirty="0"/>
              <a:t>  cycle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A9786-E57F-4E89-8276-D77135ABA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8FC4F4-6BD3-4204-AA1E-F8DC6E7B09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FD22FA-C014-D442-965F-FF34541B7815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96DC2E-43B4-4B5E-9397-DC65BCB4A0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6048C0-DF03-47AC-9AE2-F15B65506F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CFAD58A-41C5-0246-93CF-20057511583B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6843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90024E4-8E36-48E4-9496-1082BB97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des internes et répartition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375F0060-9B51-4CFC-A767-91A9FF611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001418"/>
              </p:ext>
            </p:extLst>
          </p:nvPr>
        </p:nvGraphicFramePr>
        <p:xfrm>
          <a:off x="457200" y="915988"/>
          <a:ext cx="8226425" cy="367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9F38C7-F763-46DD-8AE5-C649F21B3A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FD22FA-C014-D442-965F-FF34541B7815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6BBFA2-A9E2-4054-A5D6-87C55EDB5C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91BBAB-44E4-404B-9B47-BC6C825597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CFAD58A-41C5-0246-93CF-20057511583B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307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3AB21-64A5-4DD9-A65A-AC7668AA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96E7DAC-D1FA-406A-948B-860FCF584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63" y="55564"/>
            <a:ext cx="4072073" cy="4909247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E77029-61A7-46EB-B88F-DD43F5C260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12DC48-F54D-441B-A8F0-82D7053C4E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C50A5F-CF72-4801-93DC-0B5D324FF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  <p:sp>
        <p:nvSpPr>
          <p:cNvPr id="9" name="Rectangle : avec coins arrondis en diagonale 8">
            <a:extLst>
              <a:ext uri="{FF2B5EF4-FFF2-40B4-BE49-F238E27FC236}">
                <a16:creationId xmlns:a16="http://schemas.microsoft.com/office/drawing/2014/main" id="{CCC50B3C-BB88-4B20-B415-EA192917B280}"/>
              </a:ext>
            </a:extLst>
          </p:cNvPr>
          <p:cNvSpPr/>
          <p:nvPr/>
        </p:nvSpPr>
        <p:spPr bwMode="auto">
          <a:xfrm>
            <a:off x="6019091" y="555526"/>
            <a:ext cx="3091409" cy="1728192"/>
          </a:xfrm>
          <a:prstGeom prst="round2DiagRect">
            <a:avLst/>
          </a:prstGeom>
          <a:solidFill>
            <a:srgbClr val="FFFF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Gothic" charset="-128"/>
              </a:rPr>
              <a:t>Côte d’Or 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Gothic" charset="-128"/>
              </a:rPr>
              <a:t>: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effectLst/>
              <a:latin typeface="Arial" charset="0"/>
              <a:ea typeface="MS Gothic" charset="-128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fr-FR" sz="1400" dirty="0">
                <a:latin typeface="Arial" charset="0"/>
                <a:ea typeface="MS Gothic" charset="-128"/>
              </a:rPr>
              <a:t>535 078 </a:t>
            </a:r>
            <a:r>
              <a:rPr lang="fr-FR" sz="1400" dirty="0" err="1">
                <a:latin typeface="Arial" charset="0"/>
                <a:ea typeface="MS Gothic" charset="-128"/>
              </a:rPr>
              <a:t>hab</a:t>
            </a:r>
            <a:r>
              <a:rPr lang="fr-FR" sz="1400" dirty="0">
                <a:latin typeface="Arial" charset="0"/>
                <a:ea typeface="MS Gothic" charset="-128"/>
              </a:rPr>
              <a:t> = 32,97 %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Gothic" charset="-128"/>
              </a:rPr>
              <a:t>MSU : 117 = 35,14 %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fr-FR" sz="1400" dirty="0">
                <a:latin typeface="Arial" charset="0"/>
                <a:ea typeface="MS Gothic" charset="-128"/>
              </a:rPr>
              <a:t>Internes affectés : 30 = 32,61 %</a:t>
            </a:r>
            <a:endParaRPr kumimoji="0" lang="fr-FR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MS Gothic" charset="-128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0" name="Rectangle : avec coins arrondis en diagonale 9">
            <a:extLst>
              <a:ext uri="{FF2B5EF4-FFF2-40B4-BE49-F238E27FC236}">
                <a16:creationId xmlns:a16="http://schemas.microsoft.com/office/drawing/2014/main" id="{A3D18AC1-3E11-4138-86FC-BD18277464CF}"/>
              </a:ext>
            </a:extLst>
          </p:cNvPr>
          <p:cNvSpPr/>
          <p:nvPr/>
        </p:nvSpPr>
        <p:spPr bwMode="auto">
          <a:xfrm>
            <a:off x="6019091" y="3219822"/>
            <a:ext cx="3124909" cy="1728192"/>
          </a:xfrm>
          <a:prstGeom prst="round2DiagRect">
            <a:avLst/>
          </a:prstGeom>
          <a:solidFill>
            <a:srgbClr val="DDD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Gothic" charset="-128"/>
              </a:rPr>
              <a:t>Saône et Loire 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Gothic" charset="-128"/>
              </a:rPr>
              <a:t>: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Gothic" charset="-128"/>
              </a:rPr>
              <a:t>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fr-FR" sz="1400" dirty="0">
                <a:latin typeface="Arial" charset="0"/>
                <a:ea typeface="MS Gothic" charset="-128"/>
              </a:rPr>
              <a:t>551 063 </a:t>
            </a:r>
            <a:r>
              <a:rPr lang="fr-FR" sz="1400" dirty="0" err="1">
                <a:latin typeface="Arial" charset="0"/>
                <a:ea typeface="MS Gothic" charset="-128"/>
              </a:rPr>
              <a:t>hab</a:t>
            </a:r>
            <a:r>
              <a:rPr lang="fr-FR" sz="1400" dirty="0">
                <a:latin typeface="Arial" charset="0"/>
                <a:ea typeface="MS Gothic" charset="-128"/>
              </a:rPr>
              <a:t> = 33,95 %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fr-FR" sz="1400" dirty="0">
                <a:latin typeface="Arial" charset="0"/>
                <a:ea typeface="MS Gothic" charset="-128"/>
              </a:rPr>
              <a:t>MSU : 130 = 39,04 %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Gothic" charset="-128"/>
              </a:rPr>
              <a:t>Internes affectés : 3</a:t>
            </a:r>
            <a:r>
              <a:rPr lang="fr-FR" sz="1400" dirty="0">
                <a:latin typeface="Arial" charset="0"/>
                <a:ea typeface="MS Gothic" charset="-128"/>
              </a:rPr>
              <a:t>3,5 = 36,41 %</a:t>
            </a:r>
            <a:endParaRPr kumimoji="0" lang="fr-FR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1" name="Rectangle : avec coins arrondis en diagonale 10">
            <a:extLst>
              <a:ext uri="{FF2B5EF4-FFF2-40B4-BE49-F238E27FC236}">
                <a16:creationId xmlns:a16="http://schemas.microsoft.com/office/drawing/2014/main" id="{37AA9B30-A7C9-4226-AF85-44538F710EDD}"/>
              </a:ext>
            </a:extLst>
          </p:cNvPr>
          <p:cNvSpPr/>
          <p:nvPr/>
        </p:nvSpPr>
        <p:spPr bwMode="auto">
          <a:xfrm>
            <a:off x="1" y="2571750"/>
            <a:ext cx="3121922" cy="1728192"/>
          </a:xfrm>
          <a:prstGeom prst="round2DiagRect">
            <a:avLst/>
          </a:prstGeom>
          <a:solidFill>
            <a:srgbClr val="FF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Gothic" charset="-128"/>
              </a:rPr>
              <a:t>Nièvre 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Gothic" charset="-128"/>
              </a:rPr>
              <a:t>: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effectLst/>
              <a:latin typeface="Arial" charset="0"/>
              <a:ea typeface="MS Gothic" charset="-128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fr-FR" sz="1400" dirty="0">
                <a:latin typeface="Arial" charset="0"/>
                <a:ea typeface="MS Gothic" charset="-128"/>
              </a:rPr>
              <a:t>202 670 </a:t>
            </a:r>
            <a:r>
              <a:rPr lang="fr-FR" sz="1400" dirty="0" err="1">
                <a:latin typeface="Arial" charset="0"/>
                <a:ea typeface="MS Gothic" charset="-128"/>
              </a:rPr>
              <a:t>hab</a:t>
            </a:r>
            <a:r>
              <a:rPr lang="fr-FR" sz="1400" dirty="0">
                <a:latin typeface="Arial" charset="0"/>
                <a:ea typeface="MS Gothic" charset="-128"/>
              </a:rPr>
              <a:t> = 12,47 %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Gothic" charset="-128"/>
              </a:rPr>
              <a:t>MSU : 40 = 12,01 %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fr-FR" sz="1400" dirty="0">
                <a:latin typeface="Arial" charset="0"/>
                <a:ea typeface="MS Gothic" charset="-128"/>
              </a:rPr>
              <a:t>Internes affectés : 16,5 = 17,93 %</a:t>
            </a:r>
            <a:endParaRPr kumimoji="0" lang="fr-FR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C357F258-6621-4BA9-A640-72596E5E5901}"/>
              </a:ext>
            </a:extLst>
          </p:cNvPr>
          <p:cNvSpPr/>
          <p:nvPr/>
        </p:nvSpPr>
        <p:spPr bwMode="auto">
          <a:xfrm>
            <a:off x="33499" y="55564"/>
            <a:ext cx="3088424" cy="1728192"/>
          </a:xfrm>
          <a:prstGeom prst="round2DiagRect">
            <a:avLst/>
          </a:prstGeom>
          <a:solidFill>
            <a:srgbClr val="FFF0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Gothic" charset="-128"/>
              </a:rPr>
              <a:t>Yonne 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Gothic" charset="-128"/>
              </a:rPr>
              <a:t>: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effectLst/>
              <a:latin typeface="Arial" charset="0"/>
              <a:ea typeface="MS Gothic" charset="-128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fr-FR" sz="1400" dirty="0">
                <a:latin typeface="Arial" charset="0"/>
                <a:ea typeface="MS Gothic" charset="-128"/>
              </a:rPr>
              <a:t>334 156 </a:t>
            </a:r>
            <a:r>
              <a:rPr lang="fr-FR" sz="1400" dirty="0" err="1">
                <a:latin typeface="Arial" charset="0"/>
                <a:ea typeface="MS Gothic" charset="-128"/>
              </a:rPr>
              <a:t>hab</a:t>
            </a:r>
            <a:r>
              <a:rPr lang="fr-FR" sz="1400" dirty="0">
                <a:latin typeface="Arial" charset="0"/>
                <a:ea typeface="MS Gothic" charset="-128"/>
              </a:rPr>
              <a:t> = 20,59 %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Gothic" charset="-128"/>
              </a:rPr>
              <a:t>MSU : 46 = 13,81 %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fr-FR" sz="1400" dirty="0">
                <a:latin typeface="Arial" charset="0"/>
                <a:ea typeface="MS Gothic" charset="-128"/>
              </a:rPr>
              <a:t>Internes affectés : 12 = 13,04 %</a:t>
            </a:r>
            <a:endParaRPr kumimoji="0" lang="fr-FR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96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C4748FAB-510C-49BC-AFF3-78CA98484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24316"/>
              </p:ext>
            </p:extLst>
          </p:nvPr>
        </p:nvGraphicFramePr>
        <p:xfrm>
          <a:off x="0" y="1"/>
          <a:ext cx="4572001" cy="473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6AEB2-A486-41D3-900B-77302523B0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D4D659-2B28-402A-B3C8-4B48D0C558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926F5-0EAD-4C20-85CF-B06C551746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  <p:graphicFrame>
        <p:nvGraphicFramePr>
          <p:cNvPr id="10" name="Espace réservé du contenu 8">
            <a:extLst>
              <a:ext uri="{FF2B5EF4-FFF2-40B4-BE49-F238E27FC236}">
                <a16:creationId xmlns:a16="http://schemas.microsoft.com/office/drawing/2014/main" id="{ABCE735E-29BA-4D89-9D00-47D94A7AB6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735382"/>
              </p:ext>
            </p:extLst>
          </p:nvPr>
        </p:nvGraphicFramePr>
        <p:xfrm>
          <a:off x="4283968" y="1"/>
          <a:ext cx="4572001" cy="473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58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129715-A761-4048-885A-B5E2B740B5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74F222-2CD6-4FA3-BB6D-988388413F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  <p:graphicFrame>
        <p:nvGraphicFramePr>
          <p:cNvPr id="7" name="Espace réservé du contenu 8">
            <a:extLst>
              <a:ext uri="{FF2B5EF4-FFF2-40B4-BE49-F238E27FC236}">
                <a16:creationId xmlns:a16="http://schemas.microsoft.com/office/drawing/2014/main" id="{032B5A0C-938B-4B9F-8F6C-83717CCBB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495753"/>
              </p:ext>
            </p:extLst>
          </p:nvPr>
        </p:nvGraphicFramePr>
        <p:xfrm>
          <a:off x="4716016" y="2427734"/>
          <a:ext cx="44279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Espace réservé du contenu 8">
            <a:extLst>
              <a:ext uri="{FF2B5EF4-FFF2-40B4-BE49-F238E27FC236}">
                <a16:creationId xmlns:a16="http://schemas.microsoft.com/office/drawing/2014/main" id="{1A5A6E4D-A60F-4050-8B6D-AE682B60E4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78021"/>
              </p:ext>
            </p:extLst>
          </p:nvPr>
        </p:nvGraphicFramePr>
        <p:xfrm>
          <a:off x="72008" y="2427734"/>
          <a:ext cx="406794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Espace réservé du contenu 8">
            <a:extLst>
              <a:ext uri="{FF2B5EF4-FFF2-40B4-BE49-F238E27FC236}">
                <a16:creationId xmlns:a16="http://schemas.microsoft.com/office/drawing/2014/main" id="{BB821134-82F1-4D3E-AEE4-16E19DD712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562706"/>
              </p:ext>
            </p:extLst>
          </p:nvPr>
        </p:nvGraphicFramePr>
        <p:xfrm>
          <a:off x="4716016" y="4387"/>
          <a:ext cx="4266783" cy="271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Espace réservé du contenu 8">
            <a:extLst>
              <a:ext uri="{FF2B5EF4-FFF2-40B4-BE49-F238E27FC236}">
                <a16:creationId xmlns:a16="http://schemas.microsoft.com/office/drawing/2014/main" id="{64EDC983-1B72-4E9F-A43A-DDC0BCDDE2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944137"/>
              </p:ext>
            </p:extLst>
          </p:nvPr>
        </p:nvGraphicFramePr>
        <p:xfrm>
          <a:off x="-54823" y="-72008"/>
          <a:ext cx="4266783" cy="271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74C09CB2-F843-47B6-B3B1-242CFA9F0F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247" y="1469730"/>
            <a:ext cx="1136124" cy="1778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54A345E-2EF4-483D-98C4-4B661A122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4247" y="1654402"/>
            <a:ext cx="861135" cy="1828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23DFA0-FAD0-4C22-9EB6-29F310102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4247" y="1877177"/>
            <a:ext cx="655377" cy="19051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400DEC6-8AEB-4D83-8FEE-1C1B3AE496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5537" y="2046658"/>
            <a:ext cx="624894" cy="2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0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46C78-1F18-4940-884A-1709DEFB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Tutorat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E5133A-77B0-4E79-917E-859EF1797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D29CCA-37BA-4083-8575-DDBADF7231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FD22FA-C014-D442-965F-FF34541B7815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644310-0856-4925-8A38-0DAB9631256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0919A7-5406-4657-838B-FD7BD8DE78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CFAD58A-41C5-0246-93CF-20057511583B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9423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6762B8-AC66-49D8-A61A-825339EA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Effectifs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72134D24-DC2E-41F3-A1A8-2571027D2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595512"/>
              </p:ext>
            </p:extLst>
          </p:nvPr>
        </p:nvGraphicFramePr>
        <p:xfrm>
          <a:off x="457200" y="915988"/>
          <a:ext cx="8226425" cy="367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4C4B00-4A5E-49C0-BB40-C92DAC5711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7942E2-6FD0-4CD6-8CD6-5E4508955C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96FC91-8F4D-43BF-9783-6C891E21B1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339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Plénière d’ouverture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>
                <a:latin typeface="Calibri"/>
                <a:cs typeface="Calibri"/>
              </a:rPr>
              <a:t>JT MSU du 26 octobre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B4A396-F862-4268-B47B-56D7844CE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3674803"/>
            <a:ext cx="936104" cy="12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29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6073E-E7A4-4430-8E92-D4CB4B8785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3475EB-8851-4C51-8471-7B6C609B403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240336-4680-4EFE-AEFC-A8E2FADD4F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BDE54C7F-41D0-412C-83A6-B0983B989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09253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487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742A6-822E-4389-A949-FFC2BF73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160B75-AF16-4F38-86F6-09CCCA0BC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Thèses </a:t>
            </a:r>
          </a:p>
          <a:p>
            <a:endParaRPr lang="fr-FR" dirty="0"/>
          </a:p>
          <a:p>
            <a:r>
              <a:rPr lang="fr-FR" dirty="0"/>
              <a:t>Thèses RSCA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87A714-644B-407A-8F04-A00D9E394B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5CC2DF-9BA5-4D1A-99A3-5296666A7A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0DA590-800D-44D3-896F-991421FB4B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7301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1. Réforme du premier cycle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39" y="1940569"/>
            <a:ext cx="3946922" cy="1835498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14C996-FAE5-4612-8E18-0F2B7CE10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3" y="1414463"/>
            <a:ext cx="4829175" cy="23145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1273F1-A6A5-4B5A-98B5-B88BA3365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4023633"/>
            <a:ext cx="684076" cy="94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84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806792" y="209349"/>
            <a:ext cx="1530417" cy="440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baccalauréat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217420" y="827661"/>
            <a:ext cx="1530417" cy="440356"/>
          </a:xfrm>
          <a:prstGeom prst="roundRect">
            <a:avLst/>
          </a:prstGeom>
          <a:solidFill>
            <a:srgbClr val="8285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PASS + mineure</a:t>
            </a:r>
          </a:p>
          <a:p>
            <a:pPr algn="ctr"/>
            <a:r>
              <a:rPr lang="fr-FR" sz="1200" dirty="0"/>
              <a:t>= 1 an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826894" y="827661"/>
            <a:ext cx="1530417" cy="440356"/>
          </a:xfrm>
          <a:prstGeom prst="roundRect">
            <a:avLst/>
          </a:prstGeom>
          <a:solidFill>
            <a:srgbClr val="76B8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LAS + Mineure santé </a:t>
            </a:r>
            <a:r>
              <a:rPr lang="fr-FR" sz="900" dirty="0"/>
              <a:t>(1ere année)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217420" y="1916993"/>
            <a:ext cx="1530417" cy="440356"/>
          </a:xfrm>
          <a:prstGeom prst="roundRect">
            <a:avLst/>
          </a:prstGeom>
          <a:solidFill>
            <a:srgbClr val="8285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Moyenne non obtenue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836870" y="1916994"/>
            <a:ext cx="1530417" cy="440356"/>
          </a:xfrm>
          <a:prstGeom prst="roundRect">
            <a:avLst/>
          </a:prstGeom>
          <a:solidFill>
            <a:srgbClr val="8285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Moyenne obtenue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199974" y="3042969"/>
            <a:ext cx="1530417" cy="440356"/>
          </a:xfrm>
          <a:prstGeom prst="roundRect">
            <a:avLst/>
          </a:prstGeom>
          <a:solidFill>
            <a:srgbClr val="8285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Réorientation dans une autre licence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00376" y="1916993"/>
            <a:ext cx="1530417" cy="440356"/>
          </a:xfrm>
          <a:prstGeom prst="roundRect">
            <a:avLst/>
          </a:prstGeom>
          <a:solidFill>
            <a:srgbClr val="D2AC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Reçu en DFGS2</a:t>
            </a:r>
          </a:p>
        </p:txBody>
      </p:sp>
      <p:sp>
        <p:nvSpPr>
          <p:cNvPr id="11" name="Ellipse 10"/>
          <p:cNvSpPr/>
          <p:nvPr/>
        </p:nvSpPr>
        <p:spPr>
          <a:xfrm>
            <a:off x="757989" y="2952550"/>
            <a:ext cx="1212784" cy="313184"/>
          </a:xfrm>
          <a:prstGeom prst="ellipse">
            <a:avLst/>
          </a:prstGeom>
          <a:solidFill>
            <a:srgbClr val="D2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Médecine</a:t>
            </a:r>
          </a:p>
        </p:txBody>
      </p:sp>
      <p:sp>
        <p:nvSpPr>
          <p:cNvPr id="12" name="Ellipse 11"/>
          <p:cNvSpPr/>
          <p:nvPr/>
        </p:nvSpPr>
        <p:spPr>
          <a:xfrm>
            <a:off x="751973" y="3326732"/>
            <a:ext cx="1212784" cy="313184"/>
          </a:xfrm>
          <a:prstGeom prst="ellipse">
            <a:avLst/>
          </a:prstGeom>
          <a:solidFill>
            <a:srgbClr val="D2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Odonto</a:t>
            </a:r>
            <a:endParaRPr lang="fr-FR" sz="1400" dirty="0"/>
          </a:p>
        </p:txBody>
      </p:sp>
      <p:sp>
        <p:nvSpPr>
          <p:cNvPr id="13" name="Ellipse 12"/>
          <p:cNvSpPr/>
          <p:nvPr/>
        </p:nvSpPr>
        <p:spPr>
          <a:xfrm>
            <a:off x="751972" y="3700914"/>
            <a:ext cx="1212784" cy="313184"/>
          </a:xfrm>
          <a:prstGeom prst="ellipse">
            <a:avLst/>
          </a:prstGeom>
          <a:solidFill>
            <a:srgbClr val="D2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Maïeutique</a:t>
            </a:r>
          </a:p>
        </p:txBody>
      </p:sp>
      <p:sp>
        <p:nvSpPr>
          <p:cNvPr id="14" name="Ellipse 13"/>
          <p:cNvSpPr/>
          <p:nvPr/>
        </p:nvSpPr>
        <p:spPr>
          <a:xfrm>
            <a:off x="751971" y="4075096"/>
            <a:ext cx="1212784" cy="313184"/>
          </a:xfrm>
          <a:prstGeom prst="ellipse">
            <a:avLst/>
          </a:prstGeom>
          <a:solidFill>
            <a:srgbClr val="D2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Pharmacie</a:t>
            </a:r>
          </a:p>
        </p:txBody>
      </p:sp>
      <p:sp>
        <p:nvSpPr>
          <p:cNvPr id="15" name="Ellipse 14"/>
          <p:cNvSpPr/>
          <p:nvPr/>
        </p:nvSpPr>
        <p:spPr>
          <a:xfrm>
            <a:off x="757988" y="4449277"/>
            <a:ext cx="1212784" cy="313184"/>
          </a:xfrm>
          <a:prstGeom prst="ellipse">
            <a:avLst/>
          </a:prstGeom>
          <a:solidFill>
            <a:srgbClr val="D2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Ergoth</a:t>
            </a:r>
            <a:endParaRPr lang="fr-FR" sz="1200" dirty="0"/>
          </a:p>
        </p:txBody>
      </p:sp>
      <p:sp>
        <p:nvSpPr>
          <p:cNvPr id="16" name="Ellipse 15"/>
          <p:cNvSpPr/>
          <p:nvPr/>
        </p:nvSpPr>
        <p:spPr>
          <a:xfrm>
            <a:off x="751971" y="4832488"/>
            <a:ext cx="1212784" cy="313184"/>
          </a:xfrm>
          <a:prstGeom prst="ellipse">
            <a:avLst/>
          </a:prstGeom>
          <a:solidFill>
            <a:srgbClr val="D2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/>
              <a:t>Psychomot</a:t>
            </a:r>
            <a:endParaRPr lang="fr-FR" sz="1050" dirty="0"/>
          </a:p>
        </p:txBody>
      </p:sp>
      <p:sp>
        <p:nvSpPr>
          <p:cNvPr id="17" name="Ellipse 16"/>
          <p:cNvSpPr/>
          <p:nvPr/>
        </p:nvSpPr>
        <p:spPr>
          <a:xfrm>
            <a:off x="751970" y="2569340"/>
            <a:ext cx="1212784" cy="313184"/>
          </a:xfrm>
          <a:prstGeom prst="ellipse">
            <a:avLst/>
          </a:prstGeom>
          <a:solidFill>
            <a:srgbClr val="D2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IFMK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5826894" y="1916992"/>
            <a:ext cx="1530417" cy="440356"/>
          </a:xfrm>
          <a:prstGeom prst="roundRect">
            <a:avLst/>
          </a:prstGeom>
          <a:solidFill>
            <a:srgbClr val="76B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LAS + Mineure santé </a:t>
            </a:r>
            <a:r>
              <a:rPr lang="fr-FR" sz="900" dirty="0"/>
              <a:t>(2ème année)</a:t>
            </a:r>
          </a:p>
        </p:txBody>
      </p:sp>
      <p:sp>
        <p:nvSpPr>
          <p:cNvPr id="19" name="Flèche vers le bas 18"/>
          <p:cNvSpPr/>
          <p:nvPr/>
        </p:nvSpPr>
        <p:spPr>
          <a:xfrm>
            <a:off x="6524125" y="1331062"/>
            <a:ext cx="135956" cy="522884"/>
          </a:xfrm>
          <a:prstGeom prst="downArrow">
            <a:avLst/>
          </a:prstGeom>
          <a:solidFill>
            <a:srgbClr val="76B8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5441884" y="2082847"/>
            <a:ext cx="310415" cy="108645"/>
          </a:xfrm>
          <a:prstGeom prst="rightArrow">
            <a:avLst/>
          </a:prstGeom>
          <a:solidFill>
            <a:srgbClr val="76B8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bas 20"/>
          <p:cNvSpPr/>
          <p:nvPr/>
        </p:nvSpPr>
        <p:spPr>
          <a:xfrm>
            <a:off x="2907431" y="1331062"/>
            <a:ext cx="150395" cy="522884"/>
          </a:xfrm>
          <a:prstGeom prst="downArrow">
            <a:avLst/>
          </a:prstGeom>
          <a:solidFill>
            <a:srgbClr val="8285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 rot="2700000">
            <a:off x="1904184" y="1338051"/>
            <a:ext cx="150395" cy="522884"/>
          </a:xfrm>
          <a:prstGeom prst="downArrow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 rot="-2700000">
            <a:off x="3747837" y="1325352"/>
            <a:ext cx="150395" cy="522884"/>
          </a:xfrm>
          <a:prstGeom prst="downArrow">
            <a:avLst/>
          </a:prstGeom>
          <a:solidFill>
            <a:srgbClr val="8285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2889985" y="2420160"/>
            <a:ext cx="150395" cy="522884"/>
          </a:xfrm>
          <a:prstGeom prst="downArrow">
            <a:avLst/>
          </a:prstGeom>
          <a:solidFill>
            <a:srgbClr val="8285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474656" y="1268015"/>
            <a:ext cx="3409421" cy="252047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Numerus </a:t>
            </a:r>
            <a:r>
              <a:rPr lang="fr-FR" dirty="0" err="1"/>
              <a:t>apertus</a:t>
            </a:r>
            <a:r>
              <a:rPr lang="fr-FR" dirty="0"/>
              <a:t> : écrit, oraux</a:t>
            </a:r>
          </a:p>
        </p:txBody>
      </p:sp>
      <p:sp>
        <p:nvSpPr>
          <p:cNvPr id="26" name="Flèche vers le bas 25"/>
          <p:cNvSpPr/>
          <p:nvPr/>
        </p:nvSpPr>
        <p:spPr>
          <a:xfrm rot="-2700000">
            <a:off x="5595055" y="278107"/>
            <a:ext cx="150395" cy="522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 rot="2700000">
            <a:off x="3464077" y="283972"/>
            <a:ext cx="150395" cy="522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e bas 28"/>
          <p:cNvSpPr/>
          <p:nvPr/>
        </p:nvSpPr>
        <p:spPr>
          <a:xfrm rot="-14880000">
            <a:off x="5247281" y="1225454"/>
            <a:ext cx="149585" cy="908700"/>
          </a:xfrm>
          <a:prstGeom prst="downArrow">
            <a:avLst/>
          </a:prstGeom>
          <a:solidFill>
            <a:srgbClr val="76B8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e bas 29"/>
          <p:cNvSpPr/>
          <p:nvPr/>
        </p:nvSpPr>
        <p:spPr>
          <a:xfrm rot="-17400000">
            <a:off x="5261815" y="760226"/>
            <a:ext cx="149585" cy="908700"/>
          </a:xfrm>
          <a:prstGeom prst="downArrow">
            <a:avLst/>
          </a:prstGeom>
          <a:solidFill>
            <a:srgbClr val="76B8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courbée vers le haut 30"/>
          <p:cNvSpPr/>
          <p:nvPr/>
        </p:nvSpPr>
        <p:spPr>
          <a:xfrm rot="-1860000">
            <a:off x="3544745" y="2338065"/>
            <a:ext cx="5100586" cy="970067"/>
          </a:xfrm>
          <a:prstGeom prst="curvedUpArrow">
            <a:avLst/>
          </a:prstGeom>
          <a:gradFill flip="none" rotWithShape="1">
            <a:gsLst>
              <a:gs pos="0">
                <a:srgbClr val="8285C4"/>
              </a:gs>
              <a:gs pos="100000">
                <a:srgbClr val="76B8BA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920877" y="10542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52%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965172" y="16082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13%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84311" y="25566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30%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336857" y="1192716"/>
            <a:ext cx="1401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60 ECTS</a:t>
            </a:r>
          </a:p>
          <a:p>
            <a:pPr algn="ctr"/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chance</a:t>
            </a:r>
          </a:p>
          <a:p>
            <a:pPr algn="ctr"/>
            <a:r>
              <a:rPr lang="fr-FR" b="1" dirty="0"/>
              <a:t>65%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52503" y="1088841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862781" y="1538966"/>
            <a:ext cx="220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L1 + mineure Santé</a:t>
            </a:r>
          </a:p>
          <a:p>
            <a:pPr algn="ctr"/>
            <a:r>
              <a:rPr lang="fr-FR" i="1" dirty="0"/>
              <a:t>(dont Paramédical)</a:t>
            </a:r>
          </a:p>
        </p:txBody>
      </p:sp>
      <p:cxnSp>
        <p:nvCxnSpPr>
          <p:cNvPr id="16" name="Connecteur droit avec flèche 15"/>
          <p:cNvCxnSpPr>
            <a:endCxn id="14" idx="1"/>
          </p:cNvCxnSpPr>
          <p:nvPr/>
        </p:nvCxnSpPr>
        <p:spPr>
          <a:xfrm flipV="1">
            <a:off x="2496742" y="1273507"/>
            <a:ext cx="755761" cy="1712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3" idx="3"/>
            <a:endCxn id="15" idx="1"/>
          </p:cNvCxnSpPr>
          <p:nvPr/>
        </p:nvCxnSpPr>
        <p:spPr>
          <a:xfrm>
            <a:off x="2738203" y="1654381"/>
            <a:ext cx="124578" cy="2077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4" idx="3"/>
            <a:endCxn id="10" idx="1"/>
          </p:cNvCxnSpPr>
          <p:nvPr/>
        </p:nvCxnSpPr>
        <p:spPr>
          <a:xfrm flipV="1">
            <a:off x="4035602" y="1238883"/>
            <a:ext cx="885275" cy="34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5" idx="3"/>
          </p:cNvCxnSpPr>
          <p:nvPr/>
        </p:nvCxnSpPr>
        <p:spPr>
          <a:xfrm flipH="1" flipV="1">
            <a:off x="4984311" y="1781341"/>
            <a:ext cx="82920" cy="80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388083" y="2535932"/>
            <a:ext cx="1457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120 ECTS</a:t>
            </a:r>
          </a:p>
          <a:p>
            <a:pPr algn="ctr"/>
            <a:r>
              <a:rPr lang="fr-FR" b="1" dirty="0"/>
              <a:t>2</a:t>
            </a:r>
            <a:r>
              <a:rPr lang="fr-FR" b="1" baseline="30000" dirty="0"/>
              <a:t>ème </a:t>
            </a:r>
            <a:r>
              <a:rPr lang="fr-FR" b="1" dirty="0"/>
              <a:t>chance</a:t>
            </a:r>
          </a:p>
          <a:p>
            <a:pPr algn="ctr"/>
            <a:r>
              <a:rPr lang="fr-FR" b="1" dirty="0"/>
              <a:t>30%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2629760" y="2709057"/>
            <a:ext cx="233541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645284" y="3496934"/>
            <a:ext cx="233541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386826" y="3334916"/>
            <a:ext cx="145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Passerelles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980697" y="331270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5%</a:t>
            </a: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37026"/>
              </p:ext>
            </p:extLst>
          </p:nvPr>
        </p:nvGraphicFramePr>
        <p:xfrm>
          <a:off x="5776334" y="762032"/>
          <a:ext cx="1929754" cy="295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DFG2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Filière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6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Médecine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66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Maïeutique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Odonto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66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Pharmacie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IFMK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Ergo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661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Psychomot</a:t>
                      </a:r>
                      <a:endParaRPr lang="fr-FR" sz="12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467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TOTAL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976" y="57476"/>
            <a:ext cx="8230048" cy="85809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3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96269" y="133351"/>
            <a:ext cx="7337101" cy="890397"/>
          </a:xfrm>
        </p:spPr>
        <p:txBody>
          <a:bodyPr rtlCol="0">
            <a:normAutofit/>
          </a:bodyPr>
          <a:lstStyle/>
          <a:p>
            <a:pPr algn="ctr"/>
            <a:r>
              <a:rPr lang="fr-FR" b="0" dirty="0"/>
              <a:t>En pratique :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706" y="1061016"/>
            <a:ext cx="6001796" cy="35643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84168" y="2249148"/>
            <a:ext cx="972108" cy="2700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PASS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27784" y="256687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60 ECTS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69642" y="258463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60 ECTS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20463" y="428155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120 ECTS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82090" y="2058402"/>
            <a:ext cx="7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52%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64628" y="2110649"/>
            <a:ext cx="71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13%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058054" y="3545292"/>
            <a:ext cx="7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30%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186521" y="3106275"/>
            <a:ext cx="145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Master - Doctorat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625117" y="2930507"/>
            <a:ext cx="66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5%</a:t>
            </a:r>
          </a:p>
        </p:txBody>
      </p:sp>
      <p:cxnSp>
        <p:nvCxnSpPr>
          <p:cNvPr id="19" name="Connecteur droit avec flèche 18"/>
          <p:cNvCxnSpPr>
            <a:stCxn id="17" idx="1"/>
          </p:cNvCxnSpPr>
          <p:nvPr/>
        </p:nvCxnSpPr>
        <p:spPr>
          <a:xfrm flipH="1" flipV="1">
            <a:off x="5382092" y="3167251"/>
            <a:ext cx="804429" cy="2621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9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Réforme du second cycle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579136"/>
              </p:ext>
            </p:extLst>
          </p:nvPr>
        </p:nvGraphicFramePr>
        <p:xfrm>
          <a:off x="251520" y="771550"/>
          <a:ext cx="826383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7649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004" b="7309"/>
          <a:stretch/>
        </p:blipFill>
        <p:spPr>
          <a:xfrm>
            <a:off x="919548" y="1268016"/>
            <a:ext cx="7304905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08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52410"/>
              </p:ext>
            </p:extLst>
          </p:nvPr>
        </p:nvGraphicFramePr>
        <p:xfrm>
          <a:off x="611560" y="339502"/>
          <a:ext cx="7886700" cy="4358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9684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38F749-475B-4235-BF22-AB1C6789A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Et le 3</a:t>
            </a:r>
            <a:r>
              <a:rPr lang="fr-FR" baseline="30000" dirty="0"/>
              <a:t>ème</a:t>
            </a:r>
            <a:r>
              <a:rPr lang="fr-FR" dirty="0"/>
              <a:t> cycle ?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8FEDC4B-81A6-4A38-B1D3-405958F84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05" y="402602"/>
            <a:ext cx="3263504" cy="326350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B1A2C2-054A-4856-A12D-F5E2008A02EE}"/>
              </a:ext>
            </a:extLst>
          </p:cNvPr>
          <p:cNvSpPr/>
          <p:nvPr/>
        </p:nvSpPr>
        <p:spPr>
          <a:xfrm>
            <a:off x="2223279" y="3448616"/>
            <a:ext cx="4697441" cy="692497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  <p:txBody>
          <a:bodyPr wrap="none" lIns="68580" tIns="34290" rIns="68580" bIns="3429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fr-FR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Charte des MSU</a:t>
            </a:r>
          </a:p>
        </p:txBody>
      </p:sp>
    </p:spTree>
    <p:extLst>
      <p:ext uri="{BB962C8B-B14F-4D97-AF65-F5344CB8AC3E}">
        <p14:creationId xmlns:p14="http://schemas.microsoft.com/office/powerpoint/2010/main" val="395468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FF74985-39E3-4E51-87C3-1E088063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Temps de travail des internes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39D330A-4C4D-44CD-A140-13B221B7F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25BF48-6662-4568-A6D7-19180AF63D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7633BF-F84B-4D16-8304-BD769BD39D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9CE192-9113-4F0B-B396-6E03F726F8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5126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38F749-475B-4235-BF22-AB1C6789A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Et le 3</a:t>
            </a:r>
            <a:r>
              <a:rPr lang="fr-FR" baseline="30000" dirty="0"/>
              <a:t>ème</a:t>
            </a:r>
            <a:r>
              <a:rPr lang="fr-FR" dirty="0"/>
              <a:t> cycle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30C082-5C2C-40DC-9D50-F4B3DBFD9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06" y="1268016"/>
            <a:ext cx="6072188" cy="285750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23AEEF-5B73-47A0-8122-E4097FC42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3461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9B2DD8-1DBA-4296-B55F-320FCDE3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La charte des MSU : côté MSU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6B03554-DDC6-4B02-8DC3-0B07B5F10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019588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2977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4D274-A63A-420C-84F2-668A876F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Le stage de niveau 1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E2DBAC7B-E7F3-4E66-8BAF-7FBB8A15C5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467930"/>
              </p:ext>
            </p:extLst>
          </p:nvPr>
        </p:nvGraphicFramePr>
        <p:xfrm>
          <a:off x="952661" y="1275607"/>
          <a:ext cx="6859699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E1F054-0893-41AF-86E4-F2D55D817B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3762AA-B0E7-49E9-9529-C819AD61A5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F13155-9625-4F77-801B-7CC838CD8C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32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153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E02DD-DDAB-44B4-B93A-2211D9E7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Stage SFE ambulatoire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38000C8E-0157-41E6-BC99-3D389CA80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715715"/>
              </p:ext>
            </p:extLst>
          </p:nvPr>
        </p:nvGraphicFramePr>
        <p:xfrm>
          <a:off x="457200" y="915988"/>
          <a:ext cx="8226425" cy="367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2F1826-BC40-4D92-890F-6B7F5378DD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EE2789-09AE-45F0-92D5-004742BA318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A130CB-CFFA-46FA-93D6-CD8248577D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33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670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0AC25-16D0-4302-9C5B-1A116D0E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SASPAS (SN2)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66B0639A-B970-443D-881F-127C0BAF1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12596"/>
              </p:ext>
            </p:extLst>
          </p:nvPr>
        </p:nvGraphicFramePr>
        <p:xfrm>
          <a:off x="457200" y="915988"/>
          <a:ext cx="8226425" cy="367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A0A9A5-83BC-40B9-947A-3E5B13A510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71D2E2-0185-4EB7-97F9-CDBC31CB54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F00409-CA76-44B0-8167-36F2B63A0E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34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6680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978054"/>
              </p:ext>
            </p:extLst>
          </p:nvPr>
        </p:nvGraphicFramePr>
        <p:xfrm>
          <a:off x="628650" y="1178717"/>
          <a:ext cx="7831784" cy="31932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57946">
                  <a:extLst>
                    <a:ext uri="{9D8B030D-6E8A-4147-A177-3AD203B41FA5}">
                      <a16:colId xmlns:a16="http://schemas.microsoft.com/office/drawing/2014/main" val="2523831953"/>
                    </a:ext>
                  </a:extLst>
                </a:gridCol>
                <a:gridCol w="1957946">
                  <a:extLst>
                    <a:ext uri="{9D8B030D-6E8A-4147-A177-3AD203B41FA5}">
                      <a16:colId xmlns:a16="http://schemas.microsoft.com/office/drawing/2014/main" val="3814974179"/>
                    </a:ext>
                  </a:extLst>
                </a:gridCol>
                <a:gridCol w="1957946">
                  <a:extLst>
                    <a:ext uri="{9D8B030D-6E8A-4147-A177-3AD203B41FA5}">
                      <a16:colId xmlns:a16="http://schemas.microsoft.com/office/drawing/2014/main" val="3709384184"/>
                    </a:ext>
                  </a:extLst>
                </a:gridCol>
                <a:gridCol w="1957946">
                  <a:extLst>
                    <a:ext uri="{9D8B030D-6E8A-4147-A177-3AD203B41FA5}">
                      <a16:colId xmlns:a16="http://schemas.microsoft.com/office/drawing/2014/main" val="3247488171"/>
                    </a:ext>
                  </a:extLst>
                </a:gridCol>
              </a:tblGrid>
              <a:tr h="775874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Stage N1</a:t>
                      </a:r>
                    </a:p>
                  </a:txBody>
                  <a:tcPr marL="68580" marR="68580" marT="34290" marB="3429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Stage SFE</a:t>
                      </a:r>
                    </a:p>
                  </a:txBody>
                  <a:tcPr marL="68580" marR="68580" marT="34290" marB="3429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SASPAS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817571"/>
                  </a:ext>
                </a:extLst>
              </a:tr>
              <a:tr h="70415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Actes/j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 à 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5 à 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</a:t>
                      </a:r>
                      <a:r>
                        <a:rPr lang="fr-FR" sz="1400" baseline="0" dirty="0"/>
                        <a:t> à 20</a:t>
                      </a:r>
                      <a:endParaRPr lang="fr-FR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87250700"/>
                  </a:ext>
                </a:extLst>
              </a:tr>
              <a:tr h="85660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Max/semestre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93507473"/>
                  </a:ext>
                </a:extLst>
              </a:tr>
              <a:tr h="85660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Dont visites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60238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748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Le temps de travail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2994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18F0FA4-EF13-4DF7-8828-7F97C9BA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Prospective</a:t>
            </a: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AE65024F-79DF-49FA-B8AA-BF8A6B0CFD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042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9B2DD8-1DBA-4296-B55F-320FCDE3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La charte des MSU : côté MSU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6B03554-DDC6-4B02-8DC3-0B07B5F104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587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4D274-A63A-420C-84F2-668A876F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Le stage de niveau 1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E2DBAC7B-E7F3-4E66-8BAF-7FBB8A15C5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2661" y="1275607"/>
          <a:ext cx="6859699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E1F054-0893-41AF-86E4-F2D55D817B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3762AA-B0E7-49E9-9529-C819AD61A5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F13155-9625-4F77-801B-7CC838CD8C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409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E02DD-DDAB-44B4-B93A-2211D9E7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Stage SFE ambulatoire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38000C8E-0157-41E6-BC99-3D389CA80C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915988"/>
          <a:ext cx="8226425" cy="367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2F1826-BC40-4D92-890F-6B7F5378DD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EE2789-09AE-45F0-92D5-004742BA318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A130CB-CFFA-46FA-93D6-CD8248577D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708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0AC25-16D0-4302-9C5B-1A116D0E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SASPAS (SN2)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66B0639A-B970-443D-881F-127C0BAF1F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915988"/>
          <a:ext cx="8226425" cy="367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A0A9A5-83BC-40B9-947A-3E5B13A510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4FF05B-67F4-6247-8734-90E1EB35EB54}" type="datetime1">
              <a:rPr lang="fr-FR" smtClean="0"/>
              <a:t>30/10/2023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71D2E2-0185-4EB7-97F9-CDBC31CB54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F00409-CA76-44B0-8167-36F2B63A0E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A01AEA-7D17-244A-A1DD-EE907443FFF1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37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28650" y="1178717"/>
          <a:ext cx="7831784" cy="31932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57946">
                  <a:extLst>
                    <a:ext uri="{9D8B030D-6E8A-4147-A177-3AD203B41FA5}">
                      <a16:colId xmlns:a16="http://schemas.microsoft.com/office/drawing/2014/main" val="2523831953"/>
                    </a:ext>
                  </a:extLst>
                </a:gridCol>
                <a:gridCol w="1957946">
                  <a:extLst>
                    <a:ext uri="{9D8B030D-6E8A-4147-A177-3AD203B41FA5}">
                      <a16:colId xmlns:a16="http://schemas.microsoft.com/office/drawing/2014/main" val="3814974179"/>
                    </a:ext>
                  </a:extLst>
                </a:gridCol>
                <a:gridCol w="1957946">
                  <a:extLst>
                    <a:ext uri="{9D8B030D-6E8A-4147-A177-3AD203B41FA5}">
                      <a16:colId xmlns:a16="http://schemas.microsoft.com/office/drawing/2014/main" val="3709384184"/>
                    </a:ext>
                  </a:extLst>
                </a:gridCol>
                <a:gridCol w="1957946">
                  <a:extLst>
                    <a:ext uri="{9D8B030D-6E8A-4147-A177-3AD203B41FA5}">
                      <a16:colId xmlns:a16="http://schemas.microsoft.com/office/drawing/2014/main" val="3247488171"/>
                    </a:ext>
                  </a:extLst>
                </a:gridCol>
              </a:tblGrid>
              <a:tr h="775874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Stage N1</a:t>
                      </a:r>
                    </a:p>
                  </a:txBody>
                  <a:tcPr marL="68580" marR="68580" marT="34290" marB="3429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Stage SFE</a:t>
                      </a:r>
                    </a:p>
                  </a:txBody>
                  <a:tcPr marL="68580" marR="68580" marT="34290" marB="3429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SASPAS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817571"/>
                  </a:ext>
                </a:extLst>
              </a:tr>
              <a:tr h="70415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Actes/j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 à 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5 à 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</a:t>
                      </a:r>
                      <a:r>
                        <a:rPr lang="fr-FR" sz="1400" baseline="0" dirty="0"/>
                        <a:t> à 20</a:t>
                      </a:r>
                      <a:endParaRPr lang="fr-FR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87250700"/>
                  </a:ext>
                </a:extLst>
              </a:tr>
              <a:tr h="85660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Max/semestre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93507473"/>
                  </a:ext>
                </a:extLst>
              </a:tr>
              <a:tr h="85660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Dont visites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60238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22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Le temps de travail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3803616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ouvelle présentatio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G_diapos" id="{64AFB2DB-4833-6E4F-B419-55D73035A4F8}" vid="{C3910C68-EBF2-3245-8A8A-8070E838C8EA}"/>
    </a:ext>
  </a:extLst>
</a:theme>
</file>

<file path=ppt/theme/theme2.xml><?xml version="1.0" encoding="utf-8"?>
<a:theme xmlns:a="http://schemas.openxmlformats.org/drawingml/2006/main" name="Thème Office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049EC54D5F384C970ACD9244A4808D" ma:contentTypeVersion="12" ma:contentTypeDescription="Crée un document." ma:contentTypeScope="" ma:versionID="9f7a75349ebfd3265425875d9aad26ae">
  <xsd:schema xmlns:xsd="http://www.w3.org/2001/XMLSchema" xmlns:xs="http://www.w3.org/2001/XMLSchema" xmlns:p="http://schemas.microsoft.com/office/2006/metadata/properties" xmlns:ns2="6ffc6c26-89d5-4ec7-87f7-8e545b3b71af" xmlns:ns3="8cb045ca-cea7-4497-9fce-6a1c5dcc97da" targetNamespace="http://schemas.microsoft.com/office/2006/metadata/properties" ma:root="true" ma:fieldsID="0e96c24e1f934e627b0cbf219515cbec" ns2:_="" ns3:_="">
    <xsd:import namespace="6ffc6c26-89d5-4ec7-87f7-8e545b3b71af"/>
    <xsd:import namespace="8cb045ca-cea7-4497-9fce-6a1c5dcc97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c6c26-89d5-4ec7-87f7-8e545b3b71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bb45d193-5b42-4305-841c-4832305a6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045ca-cea7-4497-9fce-6a1c5dcc97d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8eb434a-d195-4bcf-9416-3446977ed056}" ma:internalName="TaxCatchAll" ma:showField="CatchAllData" ma:web="8cb045ca-cea7-4497-9fce-6a1c5dcc97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b045ca-cea7-4497-9fce-6a1c5dcc97da" xsi:nil="true"/>
    <lcf76f155ced4ddcb4097134ff3c332f xmlns="6ffc6c26-89d5-4ec7-87f7-8e545b3b71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33B307-376A-4B60-B126-21377C3D52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AB0C07-77F5-4668-8824-04BE05483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fc6c26-89d5-4ec7-87f7-8e545b3b71af"/>
    <ds:schemaRef ds:uri="8cb045ca-cea7-4497-9fce-6a1c5dcc9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EAD317-DD8A-4FE0-8FE2-AEF989F3203D}">
  <ds:schemaRefs>
    <ds:schemaRef ds:uri="http://schemas.microsoft.com/office/2006/metadata/properties"/>
    <ds:schemaRef ds:uri="http://schemas.microsoft.com/office/infopath/2007/PartnerControls"/>
    <ds:schemaRef ds:uri="8cb045ca-cea7-4497-9fce-6a1c5dcc97da"/>
    <ds:schemaRef ds:uri="6ffc6c26-89d5-4ec7-87f7-8e545b3b71a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DMG_diapos</Template>
  <TotalTime>1808</TotalTime>
  <Words>1872</Words>
  <Application>Microsoft Office PowerPoint</Application>
  <PresentationFormat>Affichage à l'écran (16:9)</PresentationFormat>
  <Paragraphs>460</Paragraphs>
  <Slides>37</Slides>
  <Notes>30</Notes>
  <HiddenSlides>16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Police système Courant</vt:lpstr>
      <vt:lpstr>The Mix Light-</vt:lpstr>
      <vt:lpstr>Times New Roman</vt:lpstr>
      <vt:lpstr>Wingdings</vt:lpstr>
      <vt:lpstr>Nouvelle présentation</vt:lpstr>
      <vt:lpstr>Thème Office</vt:lpstr>
      <vt:lpstr>Bienvenue</vt:lpstr>
      <vt:lpstr>Plénière d’ouverture</vt:lpstr>
      <vt:lpstr>Temps de travail des internes</vt:lpstr>
      <vt:lpstr>La charte des MSU : côté MSU</vt:lpstr>
      <vt:lpstr>Le stage de niveau 1</vt:lpstr>
      <vt:lpstr>Stage SFE ambulatoire</vt:lpstr>
      <vt:lpstr>SASPAS (SN2)</vt:lpstr>
      <vt:lpstr>Présentation PowerPoint</vt:lpstr>
      <vt:lpstr>Le temps de travail</vt:lpstr>
      <vt:lpstr>Nouveautés : les stages en 2nd cycle</vt:lpstr>
      <vt:lpstr>Second cycle</vt:lpstr>
      <vt:lpstr>Présentation PowerPoint</vt:lpstr>
      <vt:lpstr>Nouveautés : les stages en 3ème  cycle</vt:lpstr>
      <vt:lpstr>Choix des internes et répartition</vt:lpstr>
      <vt:lpstr>Présentation PowerPoint</vt:lpstr>
      <vt:lpstr>Présentation PowerPoint</vt:lpstr>
      <vt:lpstr>Présentation PowerPoint</vt:lpstr>
      <vt:lpstr>Tutorat</vt:lpstr>
      <vt:lpstr>Effectifs</vt:lpstr>
      <vt:lpstr>Présentation PowerPoint</vt:lpstr>
      <vt:lpstr>Présentation PowerPoint</vt:lpstr>
      <vt:lpstr>1. Réforme du premier cycle</vt:lpstr>
      <vt:lpstr>Présentation PowerPoint</vt:lpstr>
      <vt:lpstr>Présentation PowerPoint</vt:lpstr>
      <vt:lpstr>En pratique : </vt:lpstr>
      <vt:lpstr>2. Réforme du second cycle</vt:lpstr>
      <vt:lpstr>Présentation PowerPoint</vt:lpstr>
      <vt:lpstr>Présentation PowerPoint</vt:lpstr>
      <vt:lpstr>3. Et le 3ème cycle ? </vt:lpstr>
      <vt:lpstr>3. Et le 3ème cycle ? </vt:lpstr>
      <vt:lpstr>La charte des MSU : côté MSU</vt:lpstr>
      <vt:lpstr>Le stage de niveau 1</vt:lpstr>
      <vt:lpstr>Stage SFE ambulatoire</vt:lpstr>
      <vt:lpstr>SASPAS (SN2)</vt:lpstr>
      <vt:lpstr>Présentation PowerPoint</vt:lpstr>
      <vt:lpstr>Le temps de travail</vt:lpstr>
      <vt:lpstr>Prospective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Plénière d’ouverture</dc:title>
  <dc:creator>Katia Mazalovic</dc:creator>
  <cp:lastModifiedBy>Jerome Beaugrand</cp:lastModifiedBy>
  <cp:revision>62</cp:revision>
  <cp:lastPrinted>2009-04-22T19:24:48Z</cp:lastPrinted>
  <dcterms:created xsi:type="dcterms:W3CDTF">2022-03-22T15:07:21Z</dcterms:created>
  <dcterms:modified xsi:type="dcterms:W3CDTF">2023-10-30T10:36:55Z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0x0101007F049EC54D5F384C970ACD9244A4808D</vt:lpwstr>
  </property>
  <property fmtid="{D5CDD505-2E9C-101B-9397-08002B2CF9AE}" pid="3" name="MediaServiceImageTags">
    <vt:lpwstr/>
  </property>
</Properties>
</file>